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4" r:id="rId3"/>
    <p:sldId id="265" r:id="rId4"/>
    <p:sldId id="266" r:id="rId5"/>
    <p:sldId id="267" r:id="rId6"/>
    <p:sldId id="268"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A400C-5542-4E80-950B-DC74B686834C}" type="datetimeFigureOut">
              <a:rPr lang="en-GB" smtClean="0"/>
              <a:pPr/>
              <a:t>04/10/2015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0D911-C17C-48EE-B7E4-7445EF21569B}" type="slidenum">
              <a:rPr lang="en-GB" smtClean="0"/>
              <a:pPr/>
              <a:t>‹#›</a:t>
            </a:fld>
            <a:endParaRPr lang="en-GB"/>
          </a:p>
        </p:txBody>
      </p:sp>
    </p:spTree>
    <p:extLst>
      <p:ext uri="{BB962C8B-B14F-4D97-AF65-F5344CB8AC3E}">
        <p14:creationId xmlns:p14="http://schemas.microsoft.com/office/powerpoint/2010/main" val="106188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460D911-C17C-48EE-B7E4-7445EF21569B}"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460D911-C17C-48EE-B7E4-7445EF21569B}"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460D911-C17C-48EE-B7E4-7445EF21569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460D911-C17C-48EE-B7E4-7445EF21569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460D911-C17C-48EE-B7E4-7445EF21569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460D911-C17C-48EE-B7E4-7445EF21569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460D911-C17C-48EE-B7E4-7445EF21569B}"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6EBF5-9A5E-422E-BE8D-D1917676A763}" type="datetimeFigureOut">
              <a:rPr lang="en-GB" smtClean="0"/>
              <a:pPr/>
              <a:t>04/10/2015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7ACF69-861F-4AB1-B946-E4A011CB2D63}" type="slidenum">
              <a:rPr lang="en-GB" smtClean="0"/>
              <a:pPr/>
              <a:t>‹#›</a:t>
            </a:fld>
            <a:endParaRPr lang="en-GB"/>
          </a:p>
        </p:txBody>
      </p:sp>
    </p:spTree>
  </p:cSld>
  <p:clrMapOvr>
    <a:masterClrMapping/>
  </p:clrMapOvr>
  <p:transition spd="med" advClick="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6EBF5-9A5E-422E-BE8D-D1917676A763}" type="datetimeFigureOut">
              <a:rPr lang="en-GB" smtClean="0"/>
              <a:pPr/>
              <a:t>04/10/2015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ACF69-861F-4AB1-B946-E4A011CB2D6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51520" y="260648"/>
            <a:ext cx="8640960" cy="6336704"/>
          </a:xfrm>
          <a:prstGeom prst="roundRect">
            <a:avLst>
              <a:gd name="adj" fmla="val 3745"/>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504932" y="476672"/>
            <a:ext cx="8202887" cy="769441"/>
          </a:xfrm>
          <a:prstGeom prst="rect">
            <a:avLst/>
          </a:prstGeom>
          <a:noFill/>
        </p:spPr>
        <p:txBody>
          <a:bodyPr wrap="none" lIns="91440" tIns="45720" rIns="91440" bIns="45720">
            <a:spAutoFit/>
          </a:bodyPr>
          <a:lstStyle/>
          <a:p>
            <a:pPr algn="ctr"/>
            <a:r>
              <a:rPr lang="en-US" sz="4400" b="1" dirty="0" smtClean="0">
                <a:ln w="10541" cmpd="sng">
                  <a:solidFill>
                    <a:schemeClr val="tx1"/>
                  </a:solidFill>
                  <a:prstDash val="solid"/>
                </a:ln>
                <a:latin typeface="Comic Sans MS" pitchFamily="66" charset="0"/>
              </a:rPr>
              <a:t>Tricky Words: Phases 2 to 5</a:t>
            </a:r>
            <a:endParaRPr lang="en-US" sz="4400" b="1" dirty="0">
              <a:ln w="10541" cmpd="sng">
                <a:solidFill>
                  <a:schemeClr val="tx1"/>
                </a:solidFill>
                <a:prstDash val="solid"/>
              </a:ln>
              <a:latin typeface="Comic Sans MS" pitchFamily="66" charset="0"/>
            </a:endParaRPr>
          </a:p>
        </p:txBody>
      </p:sp>
      <p:sp>
        <p:nvSpPr>
          <p:cNvPr id="9" name="AutoShape 4">
            <a:hlinkClick r:id="" action="ppaction://hlinkshowjump?jump=nextslide" highlightClick="1"/>
          </p:cNvPr>
          <p:cNvSpPr>
            <a:spLocks noChangeArrowheads="1"/>
          </p:cNvSpPr>
          <p:nvPr/>
        </p:nvSpPr>
        <p:spPr bwMode="auto">
          <a:xfrm>
            <a:off x="8244408" y="6093296"/>
            <a:ext cx="503436" cy="432569"/>
          </a:xfrm>
          <a:prstGeom prst="actionButtonForwardNex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GB"/>
          </a:p>
        </p:txBody>
      </p:sp>
      <p:grpSp>
        <p:nvGrpSpPr>
          <p:cNvPr id="28" name="Group 27"/>
          <p:cNvGrpSpPr/>
          <p:nvPr/>
        </p:nvGrpSpPr>
        <p:grpSpPr>
          <a:xfrm>
            <a:off x="3635896" y="3717032"/>
            <a:ext cx="2048260" cy="2481077"/>
            <a:chOff x="3635896" y="3717032"/>
            <a:chExt cx="2048260" cy="2481077"/>
          </a:xfrm>
        </p:grpSpPr>
        <p:pic>
          <p:nvPicPr>
            <p:cNvPr id="27" name="Picture 26" descr="bunny 2.png"/>
            <p:cNvPicPr>
              <a:picLocks noChangeAspect="1"/>
            </p:cNvPicPr>
            <p:nvPr/>
          </p:nvPicPr>
          <p:blipFill>
            <a:blip r:embed="rId4" cstate="print"/>
            <a:stretch>
              <a:fillRect/>
            </a:stretch>
          </p:blipFill>
          <p:spPr>
            <a:xfrm>
              <a:off x="3635896" y="3717032"/>
              <a:ext cx="2048260" cy="2481077"/>
            </a:xfrm>
            <a:prstGeom prst="rect">
              <a:avLst/>
            </a:prstGeom>
          </p:spPr>
        </p:pic>
        <p:pic>
          <p:nvPicPr>
            <p:cNvPr id="8" name="Picture 7" descr="6209596_TES_resources_banner.jpg"/>
            <p:cNvPicPr>
              <a:picLocks noChangeAspect="1"/>
            </p:cNvPicPr>
            <p:nvPr/>
          </p:nvPicPr>
          <p:blipFill>
            <a:blip r:embed="rId5" cstate="print"/>
            <a:stretch>
              <a:fillRect/>
            </a:stretch>
          </p:blipFill>
          <p:spPr>
            <a:xfrm rot="21185465">
              <a:off x="4139952" y="5157192"/>
              <a:ext cx="1080120" cy="222269"/>
            </a:xfrm>
            <a:prstGeom prst="rect">
              <a:avLst/>
            </a:prstGeom>
            <a:ln w="76200">
              <a:solidFill>
                <a:schemeClr val="bg1"/>
              </a:solidFill>
            </a:ln>
          </p:spPr>
        </p:pic>
      </p:grpSp>
      <p:pic>
        <p:nvPicPr>
          <p:cNvPr id="21" name="Picture 20" descr="black.png"/>
          <p:cNvPicPr>
            <a:picLocks noChangeAspect="1"/>
          </p:cNvPicPr>
          <p:nvPr/>
        </p:nvPicPr>
        <p:blipFill>
          <a:blip r:embed="rId6" cstate="print"/>
          <a:stretch>
            <a:fillRect/>
          </a:stretch>
        </p:blipFill>
        <p:spPr>
          <a:xfrm flipV="1">
            <a:off x="2627784" y="3356992"/>
            <a:ext cx="4032448" cy="3130159"/>
          </a:xfrm>
          <a:prstGeom prst="rect">
            <a:avLst/>
          </a:prstGeom>
        </p:spPr>
      </p:pic>
      <p:pic>
        <p:nvPicPr>
          <p:cNvPr id="23" name="Picture 22" descr="wand 4.png"/>
          <p:cNvPicPr>
            <a:picLocks noChangeAspect="1"/>
          </p:cNvPicPr>
          <p:nvPr/>
        </p:nvPicPr>
        <p:blipFill>
          <a:blip r:embed="rId7" cstate="print"/>
          <a:stretch>
            <a:fillRect/>
          </a:stretch>
        </p:blipFill>
        <p:spPr>
          <a:xfrm>
            <a:off x="971600" y="3284984"/>
            <a:ext cx="3517679" cy="2378968"/>
          </a:xfrm>
          <a:prstGeom prst="rect">
            <a:avLst/>
          </a:prstGeom>
        </p:spPr>
      </p:pic>
    </p:spTree>
  </p:cSld>
  <p:clrMapOvr>
    <a:masterClrMapping/>
  </p:clrMapOvr>
  <p:transition spd="med"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8.33333E-7 -1.28585E-6 C -0.00538 -0.13367 -0.01059 -0.26735 8.33333E-7 -0.33603 C 0.01059 -0.40472 0.04097 -0.39848 0.06406 -0.41166 C 0.08715 -0.42484 0.11094 -0.41952 0.13871 -0.41559 C 0.16649 -0.41166 0.20781 -0.40426 0.23125 -0.38761 C 0.25469 -0.37095 0.26736 -0.35384 0.27899 -0.31614 C 0.29062 -0.27845 0.29687 -0.22618 0.30139 -0.16096 C 0.3059 -0.09575 0.30521 0.03631 0.3059 0.07562 " pathEditMode="relative" ptsTypes="aaaaaaaA">
                                      <p:cBhvr>
                                        <p:cTn id="6" dur="2000" fill="hold"/>
                                        <p:tgtEl>
                                          <p:spTgt spid="2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19283" y="332656"/>
            <a:ext cx="5030544" cy="707886"/>
          </a:xfrm>
          <a:prstGeom prst="rect">
            <a:avLst/>
          </a:prstGeom>
          <a:noFill/>
        </p:spPr>
        <p:txBody>
          <a:bodyPr wrap="none" lIns="91440" tIns="45720" rIns="91440" bIns="45720">
            <a:spAutoFit/>
          </a:bodyPr>
          <a:lstStyle/>
          <a:p>
            <a:pPr algn="ctr"/>
            <a:r>
              <a:rPr lang="en-US" sz="4000" b="1" dirty="0" smtClean="0">
                <a:ln w="10541" cmpd="sng">
                  <a:solidFill>
                    <a:schemeClr val="tx1"/>
                  </a:solidFill>
                  <a:prstDash val="solid"/>
                </a:ln>
                <a:latin typeface="Comic Sans MS" pitchFamily="66" charset="0"/>
              </a:rPr>
              <a:t>Notes for teachers</a:t>
            </a:r>
            <a:endParaRPr lang="en-US" sz="4000" b="1" dirty="0">
              <a:ln w="10541" cmpd="sng">
                <a:solidFill>
                  <a:schemeClr val="tx1"/>
                </a:solidFill>
                <a:prstDash val="solid"/>
              </a:ln>
              <a:latin typeface="Comic Sans MS" pitchFamily="66" charset="0"/>
            </a:endParaRPr>
          </a:p>
        </p:txBody>
      </p:sp>
      <p:sp>
        <p:nvSpPr>
          <p:cNvPr id="9" name="AutoShape 4">
            <a:hlinkClick r:id="" action="ppaction://hlinkshowjump?jump=nextslide" highlightClick="1"/>
          </p:cNvPr>
          <p:cNvSpPr>
            <a:spLocks noChangeArrowheads="1"/>
          </p:cNvSpPr>
          <p:nvPr/>
        </p:nvSpPr>
        <p:spPr bwMode="auto">
          <a:xfrm>
            <a:off x="8244408" y="6093296"/>
            <a:ext cx="503436" cy="432569"/>
          </a:xfrm>
          <a:prstGeom prst="actionButtonForwardNex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GB"/>
          </a:p>
        </p:txBody>
      </p:sp>
      <p:pic>
        <p:nvPicPr>
          <p:cNvPr id="8" name="Picture 7" descr="6209596_TES_resources_banner.jpg"/>
          <p:cNvPicPr>
            <a:picLocks noChangeAspect="1"/>
          </p:cNvPicPr>
          <p:nvPr/>
        </p:nvPicPr>
        <p:blipFill>
          <a:blip r:embed="rId3" cstate="print"/>
          <a:stretch>
            <a:fillRect/>
          </a:stretch>
        </p:blipFill>
        <p:spPr>
          <a:xfrm>
            <a:off x="395537" y="6110838"/>
            <a:ext cx="2016224" cy="414903"/>
          </a:xfrm>
          <a:prstGeom prst="rect">
            <a:avLst/>
          </a:prstGeom>
        </p:spPr>
      </p:pic>
      <p:sp>
        <p:nvSpPr>
          <p:cNvPr id="16" name="TextBox 15"/>
          <p:cNvSpPr txBox="1"/>
          <p:nvPr/>
        </p:nvSpPr>
        <p:spPr>
          <a:xfrm>
            <a:off x="611560" y="1124744"/>
            <a:ext cx="7920880" cy="4124206"/>
          </a:xfrm>
          <a:prstGeom prst="rect">
            <a:avLst/>
          </a:prstGeom>
          <a:noFill/>
        </p:spPr>
        <p:txBody>
          <a:bodyPr wrap="square" rtlCol="0">
            <a:spAutoFit/>
          </a:bodyPr>
          <a:lstStyle/>
          <a:p>
            <a:r>
              <a:rPr lang="en-GB" sz="2200" dirty="0" smtClean="0">
                <a:latin typeface="Comic Sans MS" pitchFamily="66" charset="0"/>
              </a:rPr>
              <a:t>This presentation uses triggers, motion paths and action buttons. The triggers allow the presentation to be worked through at a pace that suits your needs. Using the choice screen, select your phase. Each slide shows a magician’s hat. Every time to click on the hat a rabbit, holding a tricky word, will jump out. Pupils can then read the word that they see. Clicking the wand will make it disappear and children can try the next word. Click on the example below to see how this works.</a:t>
            </a:r>
          </a:p>
          <a:p>
            <a:endParaRPr lang="en-GB" sz="2400" dirty="0" smtClean="0">
              <a:latin typeface="Comic Sans MS" pitchFamily="66" charset="0"/>
            </a:endParaRPr>
          </a:p>
          <a:p>
            <a:endParaRPr lang="en-GB" sz="2000" dirty="0" smtClean="0">
              <a:latin typeface="Comic Sans MS" pitchFamily="66" charset="0"/>
            </a:endParaRPr>
          </a:p>
          <a:p>
            <a:r>
              <a:rPr lang="en-GB" sz="2000" dirty="0" smtClean="0">
                <a:latin typeface="Comic Sans MS" pitchFamily="66" charset="0"/>
              </a:rPr>
              <a:t>.</a:t>
            </a:r>
            <a:endParaRPr lang="en-GB" sz="2000" dirty="0">
              <a:latin typeface="Comic Sans MS" pitchFamily="66" charset="0"/>
            </a:endParaRPr>
          </a:p>
        </p:txBody>
      </p:sp>
      <p:grpSp>
        <p:nvGrpSpPr>
          <p:cNvPr id="15" name="Group 14"/>
          <p:cNvGrpSpPr/>
          <p:nvPr/>
        </p:nvGrpSpPr>
        <p:grpSpPr>
          <a:xfrm>
            <a:off x="3131840" y="4149080"/>
            <a:ext cx="2048260" cy="2481077"/>
            <a:chOff x="3131840" y="4149080"/>
            <a:chExt cx="2048260" cy="2481077"/>
          </a:xfrm>
        </p:grpSpPr>
        <p:pic>
          <p:nvPicPr>
            <p:cNvPr id="10" name="Picture 9"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1" name="TextBox 10"/>
            <p:cNvSpPr txBox="1"/>
            <p:nvPr/>
          </p:nvSpPr>
          <p:spPr>
            <a:xfrm rot="21206125">
              <a:off x="3535689" y="5383321"/>
              <a:ext cx="1359182" cy="70788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4000" dirty="0" smtClean="0">
                  <a:latin typeface="Comic Sans MS" pitchFamily="66" charset="0"/>
                </a:rPr>
                <a:t>the</a:t>
              </a:r>
              <a:endParaRPr lang="en-GB" sz="2400" dirty="0">
                <a:latin typeface="Comic Sans MS" pitchFamily="66" charset="0"/>
              </a:endParaRPr>
            </a:p>
          </p:txBody>
        </p:sp>
        <p:sp>
          <p:nvSpPr>
            <p:cNvPr id="13" name="Oval 12"/>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6" name="Picture 5" descr="black.png"/>
          <p:cNvPicPr>
            <a:picLocks noChangeAspect="1"/>
          </p:cNvPicPr>
          <p:nvPr/>
        </p:nvPicPr>
        <p:blipFill>
          <a:blip r:embed="rId5" cstate="print"/>
          <a:stretch>
            <a:fillRect/>
          </a:stretch>
        </p:blipFill>
        <p:spPr>
          <a:xfrm flipV="1">
            <a:off x="2699792" y="4149080"/>
            <a:ext cx="3024336" cy="2347619"/>
          </a:xfrm>
          <a:prstGeom prst="rect">
            <a:avLst/>
          </a:prstGeom>
        </p:spPr>
      </p:pic>
      <p:pic>
        <p:nvPicPr>
          <p:cNvPr id="17" name="Picture 16" descr="wand 2.png"/>
          <p:cNvPicPr>
            <a:picLocks noChangeAspect="1"/>
          </p:cNvPicPr>
          <p:nvPr/>
        </p:nvPicPr>
        <p:blipFill>
          <a:blip r:embed="rId6" cstate="print"/>
          <a:stretch>
            <a:fillRect/>
          </a:stretch>
        </p:blipFill>
        <p:spPr>
          <a:xfrm>
            <a:off x="7524328" y="3140968"/>
            <a:ext cx="1272675" cy="2918202"/>
          </a:xfrm>
          <a:prstGeom prst="rect">
            <a:avLst/>
          </a:prstGeom>
        </p:spPr>
      </p:pic>
    </p:spTree>
  </p:cSld>
  <p:clrMapOvr>
    <a:masterClrMapping/>
  </p:clrMapOvr>
  <p:transition spd="med" advClick="0">
    <p:wedge/>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17 -0.05573 C -0.00573 -0.12558 -0.01093 -0.19519 -0.00017 -0.23473 C 0.01059 -0.27428 0.04115 -0.28168 0.06476 -0.29324 C 0.08837 -0.30504 0.11285 -0.30666 0.14132 -0.30481 C 0.1698 -0.30296 0.21337 -0.29833 0.23559 -0.28191 C 0.25782 -0.26572 0.26563 -0.24722 0.27535 -0.20721 C 0.28507 -0.16697 0.29167 -0.08048 0.29462 -0.04116 C 0.29757 -0.00162 0.29323 0.01735 0.29306 0.02914 " pathEditMode="relative" rAng="0" ptsTypes="aaaaaaaA">
                                      <p:cBhvr>
                                        <p:cTn id="6" dur="2000" fill="hold"/>
                                        <p:tgtEl>
                                          <p:spTgt spid="15"/>
                                        </p:tgtEl>
                                        <p:attrNameLst>
                                          <p:attrName>ppt_x</p:attrName>
                                          <p:attrName>ppt_y</p:attrName>
                                        </p:attrNameLst>
                                      </p:cBhvr>
                                      <p:rCtr x="14300" y="-8300"/>
                                    </p:animMotion>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17"/>
                    </p:tgtEl>
                  </p:cond>
                </p:stCondLst>
                <p:endSync evt="end" delay="0">
                  <p:rtn val="all"/>
                </p:endSync>
                <p:childTnLst>
                  <p:par>
                    <p:cTn id="8" fill="hold">
                      <p:stCondLst>
                        <p:cond delay="0"/>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5"/>
                                        </p:tgtEl>
                                      </p:cBhvr>
                                    </p:animEffect>
                                    <p:set>
                                      <p:cBhvr>
                                        <p:cTn id="12" dur="1" fill="hold">
                                          <p:stCondLst>
                                            <p:cond delay="19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a:hlinkClick r:id="" action="ppaction://hlinkshowjump?jump=nextslide" highlightClick="1"/>
          </p:cNvPr>
          <p:cNvSpPr>
            <a:spLocks noChangeArrowheads="1"/>
          </p:cNvSpPr>
          <p:nvPr/>
        </p:nvSpPr>
        <p:spPr bwMode="auto">
          <a:xfrm>
            <a:off x="8244408" y="6093296"/>
            <a:ext cx="503436" cy="432569"/>
          </a:xfrm>
          <a:prstGeom prst="actionButtonForwardNex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GB"/>
          </a:p>
        </p:txBody>
      </p:sp>
      <p:pic>
        <p:nvPicPr>
          <p:cNvPr id="8" name="Picture 7" descr="6209596_TES_resources_banner.jpg"/>
          <p:cNvPicPr>
            <a:picLocks noChangeAspect="1"/>
          </p:cNvPicPr>
          <p:nvPr/>
        </p:nvPicPr>
        <p:blipFill>
          <a:blip r:embed="rId3" cstate="print"/>
          <a:stretch>
            <a:fillRect/>
          </a:stretch>
        </p:blipFill>
        <p:spPr>
          <a:xfrm>
            <a:off x="395537" y="6110838"/>
            <a:ext cx="2016224" cy="414903"/>
          </a:xfrm>
          <a:prstGeom prst="rect">
            <a:avLst/>
          </a:prstGeom>
        </p:spPr>
      </p:pic>
      <p:sp>
        <p:nvSpPr>
          <p:cNvPr id="6" name="Rounded Rectangle 5">
            <a:hlinkClick r:id="rId4" action="ppaction://hlinksldjump"/>
          </p:cNvPr>
          <p:cNvSpPr/>
          <p:nvPr/>
        </p:nvSpPr>
        <p:spPr>
          <a:xfrm>
            <a:off x="1691680" y="1988840"/>
            <a:ext cx="2160240" cy="136815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3200" dirty="0" smtClean="0">
                <a:latin typeface="Comic Sans MS" pitchFamily="66" charset="0"/>
              </a:rPr>
              <a:t>Phase 2</a:t>
            </a:r>
            <a:endParaRPr lang="en-GB" sz="3200" dirty="0">
              <a:latin typeface="Comic Sans MS" pitchFamily="66" charset="0"/>
            </a:endParaRPr>
          </a:p>
        </p:txBody>
      </p:sp>
      <p:sp>
        <p:nvSpPr>
          <p:cNvPr id="10" name="Rounded Rectangle 9">
            <a:hlinkClick r:id="rId5" action="ppaction://hlinksldjump"/>
          </p:cNvPr>
          <p:cNvSpPr/>
          <p:nvPr/>
        </p:nvSpPr>
        <p:spPr>
          <a:xfrm>
            <a:off x="1691680" y="4149080"/>
            <a:ext cx="2160240" cy="1368152"/>
          </a:xfrm>
          <a:prstGeom prst="round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3200" dirty="0" smtClean="0">
                <a:latin typeface="Comic Sans MS" pitchFamily="66" charset="0"/>
              </a:rPr>
              <a:t>Phase 4</a:t>
            </a:r>
            <a:endParaRPr lang="en-GB" sz="3200" dirty="0">
              <a:latin typeface="Comic Sans MS" pitchFamily="66" charset="0"/>
            </a:endParaRPr>
          </a:p>
        </p:txBody>
      </p:sp>
      <p:sp>
        <p:nvSpPr>
          <p:cNvPr id="11" name="Rounded Rectangle 10">
            <a:hlinkClick r:id="rId6" action="ppaction://hlinksldjump"/>
          </p:cNvPr>
          <p:cNvSpPr/>
          <p:nvPr/>
        </p:nvSpPr>
        <p:spPr>
          <a:xfrm>
            <a:off x="5292080" y="1988840"/>
            <a:ext cx="2160240" cy="136815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3200" dirty="0" smtClean="0">
                <a:latin typeface="Comic Sans MS" pitchFamily="66" charset="0"/>
              </a:rPr>
              <a:t>Phase 3</a:t>
            </a:r>
            <a:endParaRPr lang="en-GB" sz="3200" dirty="0">
              <a:latin typeface="Comic Sans MS" pitchFamily="66" charset="0"/>
            </a:endParaRPr>
          </a:p>
        </p:txBody>
      </p:sp>
      <p:sp>
        <p:nvSpPr>
          <p:cNvPr id="14" name="Rounded Rectangle 13">
            <a:hlinkClick r:id="rId7" action="ppaction://hlinksldjump"/>
          </p:cNvPr>
          <p:cNvSpPr/>
          <p:nvPr/>
        </p:nvSpPr>
        <p:spPr>
          <a:xfrm>
            <a:off x="5292080" y="4149080"/>
            <a:ext cx="2160240" cy="136815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3200" dirty="0" smtClean="0">
                <a:latin typeface="Comic Sans MS" pitchFamily="66" charset="0"/>
              </a:rPr>
              <a:t>Phase 5</a:t>
            </a:r>
            <a:endParaRPr lang="en-GB" sz="3200" dirty="0">
              <a:latin typeface="Comic Sans MS" pitchFamily="66" charset="0"/>
            </a:endParaRPr>
          </a:p>
        </p:txBody>
      </p:sp>
      <p:sp>
        <p:nvSpPr>
          <p:cNvPr id="15" name="Action Button: Custom 14">
            <a:hlinkClick r:id="" action="ppaction://hlinkshowjump?jump=endshow" highlightClick="1"/>
          </p:cNvPr>
          <p:cNvSpPr/>
          <p:nvPr/>
        </p:nvSpPr>
        <p:spPr>
          <a:xfrm>
            <a:off x="7668344" y="6093296"/>
            <a:ext cx="432048" cy="432048"/>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100" dirty="0" smtClean="0"/>
              <a:t>Quit</a:t>
            </a:r>
            <a:endParaRPr lang="en-GB" sz="1100" dirty="0"/>
          </a:p>
        </p:txBody>
      </p:sp>
      <p:sp>
        <p:nvSpPr>
          <p:cNvPr id="17" name="Rectangle 16"/>
          <p:cNvSpPr/>
          <p:nvPr/>
        </p:nvSpPr>
        <p:spPr>
          <a:xfrm>
            <a:off x="1759393" y="548680"/>
            <a:ext cx="5700600" cy="830997"/>
          </a:xfrm>
          <a:prstGeom prst="rect">
            <a:avLst/>
          </a:prstGeom>
          <a:noFill/>
        </p:spPr>
        <p:txBody>
          <a:bodyPr wrap="none" lIns="91440" tIns="45720" rIns="91440" bIns="45720">
            <a:spAutoFit/>
          </a:bodyPr>
          <a:lstStyle/>
          <a:p>
            <a:pPr algn="ctr"/>
            <a:r>
              <a:rPr lang="en-US" sz="4800" b="1" dirty="0" smtClean="0">
                <a:ln w="10541" cmpd="sng">
                  <a:solidFill>
                    <a:schemeClr val="tx1"/>
                  </a:solidFill>
                  <a:prstDash val="solid"/>
                </a:ln>
                <a:latin typeface="Comic Sans MS" pitchFamily="66" charset="0"/>
              </a:rPr>
              <a:t>Choose your Phase</a:t>
            </a:r>
            <a:endParaRPr lang="en-US" sz="4800" b="1" dirty="0">
              <a:ln w="10541" cmpd="sng">
                <a:solidFill>
                  <a:schemeClr val="tx1"/>
                </a:solidFill>
                <a:prstDash val="solid"/>
              </a:ln>
              <a:latin typeface="Comic Sans MS" pitchFamily="66" charset="0"/>
            </a:endParaRPr>
          </a:p>
        </p:txBody>
      </p:sp>
    </p:spTree>
  </p:cSld>
  <p:clrMapOvr>
    <a:masterClrMapping/>
  </p:clrMapOvr>
  <p:transition spd="med" advClick="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51520" y="260648"/>
            <a:ext cx="8640960" cy="6336704"/>
          </a:xfrm>
          <a:prstGeom prst="roundRect">
            <a:avLst>
              <a:gd name="adj" fmla="val 3745"/>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 name="AutoShape 4">
            <a:hlinkClick r:id="" action="ppaction://hlinkshowjump?jump=nextslide" highlightClick="1"/>
          </p:cNvPr>
          <p:cNvSpPr>
            <a:spLocks noChangeArrowheads="1"/>
          </p:cNvSpPr>
          <p:nvPr/>
        </p:nvSpPr>
        <p:spPr bwMode="auto">
          <a:xfrm>
            <a:off x="8244408" y="6093296"/>
            <a:ext cx="503436" cy="432569"/>
          </a:xfrm>
          <a:prstGeom prst="actionButtonForwardNex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GB"/>
          </a:p>
        </p:txBody>
      </p:sp>
      <p:sp>
        <p:nvSpPr>
          <p:cNvPr id="3" name="Action Button: Home 2">
            <a:hlinkClick r:id="rId3" action="ppaction://hlinksldjump" highlightClick="1"/>
          </p:cNvPr>
          <p:cNvSpPr/>
          <p:nvPr/>
        </p:nvSpPr>
        <p:spPr>
          <a:xfrm>
            <a:off x="7668344" y="6093296"/>
            <a:ext cx="432048" cy="432048"/>
          </a:xfrm>
          <a:prstGeom prst="actionButtonHom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grpSp>
        <p:nvGrpSpPr>
          <p:cNvPr id="6" name="Group 5"/>
          <p:cNvGrpSpPr/>
          <p:nvPr/>
        </p:nvGrpSpPr>
        <p:grpSpPr>
          <a:xfrm>
            <a:off x="1043608" y="2924944"/>
            <a:ext cx="3272396" cy="3561197"/>
            <a:chOff x="3131840" y="4149080"/>
            <a:chExt cx="2048260" cy="2481077"/>
          </a:xfrm>
        </p:grpSpPr>
        <p:pic>
          <p:nvPicPr>
            <p:cNvPr id="7" name="Picture 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8" name="TextBox 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the</a:t>
              </a:r>
              <a:endParaRPr lang="en-GB" sz="2400" dirty="0">
                <a:solidFill>
                  <a:srgbClr val="002060"/>
                </a:solidFill>
                <a:latin typeface="Comic Sans MS" pitchFamily="66" charset="0"/>
              </a:endParaRPr>
            </a:p>
          </p:txBody>
        </p:sp>
        <p:sp>
          <p:nvSpPr>
            <p:cNvPr id="9" name="Oval 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p:cNvGrpSpPr/>
          <p:nvPr/>
        </p:nvGrpSpPr>
        <p:grpSpPr>
          <a:xfrm>
            <a:off x="1043608" y="2924944"/>
            <a:ext cx="3272396" cy="3561197"/>
            <a:chOff x="3131840" y="4149080"/>
            <a:chExt cx="2048260" cy="2481077"/>
          </a:xfrm>
        </p:grpSpPr>
        <p:pic>
          <p:nvPicPr>
            <p:cNvPr id="12" name="Picture 1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3" name="TextBox 1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to</a:t>
              </a:r>
              <a:endParaRPr lang="en-GB" sz="2400" dirty="0">
                <a:solidFill>
                  <a:srgbClr val="002060"/>
                </a:solidFill>
                <a:latin typeface="Comic Sans MS" pitchFamily="66" charset="0"/>
              </a:endParaRPr>
            </a:p>
          </p:txBody>
        </p:sp>
        <p:sp>
          <p:nvSpPr>
            <p:cNvPr id="14" name="Oval 1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1043608" y="2924944"/>
            <a:ext cx="3272396" cy="3561197"/>
            <a:chOff x="3131840" y="4149080"/>
            <a:chExt cx="2048260" cy="2481077"/>
          </a:xfrm>
        </p:grpSpPr>
        <p:pic>
          <p:nvPicPr>
            <p:cNvPr id="17" name="Picture 1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8" name="TextBox 1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I</a:t>
              </a:r>
              <a:endParaRPr lang="en-GB" sz="2400" dirty="0">
                <a:solidFill>
                  <a:srgbClr val="002060"/>
                </a:solidFill>
                <a:latin typeface="Comic Sans MS" pitchFamily="66" charset="0"/>
              </a:endParaRPr>
            </a:p>
          </p:txBody>
        </p:sp>
        <p:sp>
          <p:nvSpPr>
            <p:cNvPr id="19" name="Oval 1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p:cNvGrpSpPr/>
          <p:nvPr/>
        </p:nvGrpSpPr>
        <p:grpSpPr>
          <a:xfrm>
            <a:off x="1043608" y="2924944"/>
            <a:ext cx="3272396" cy="3561197"/>
            <a:chOff x="3131840" y="4149080"/>
            <a:chExt cx="2048260" cy="2481077"/>
          </a:xfrm>
        </p:grpSpPr>
        <p:pic>
          <p:nvPicPr>
            <p:cNvPr id="22" name="Picture 2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23" name="TextBox 2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no</a:t>
              </a:r>
              <a:endParaRPr lang="en-GB" sz="2400" dirty="0">
                <a:solidFill>
                  <a:srgbClr val="002060"/>
                </a:solidFill>
                <a:latin typeface="Comic Sans MS" pitchFamily="66" charset="0"/>
              </a:endParaRPr>
            </a:p>
          </p:txBody>
        </p:sp>
        <p:sp>
          <p:nvSpPr>
            <p:cNvPr id="24" name="Oval 2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1043608" y="2924944"/>
            <a:ext cx="3272396" cy="3561197"/>
            <a:chOff x="3131840" y="4149080"/>
            <a:chExt cx="2048260" cy="2481077"/>
          </a:xfrm>
        </p:grpSpPr>
        <p:pic>
          <p:nvPicPr>
            <p:cNvPr id="27" name="Picture 2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28" name="TextBox 2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go</a:t>
              </a:r>
              <a:endParaRPr lang="en-GB" sz="2400" dirty="0">
                <a:solidFill>
                  <a:srgbClr val="002060"/>
                </a:solidFill>
                <a:latin typeface="Comic Sans MS" pitchFamily="66" charset="0"/>
              </a:endParaRPr>
            </a:p>
          </p:txBody>
        </p:sp>
        <p:sp>
          <p:nvSpPr>
            <p:cNvPr id="29" name="Oval 2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1043608" y="2924944"/>
            <a:ext cx="3272396" cy="3561197"/>
            <a:chOff x="3131840" y="4149080"/>
            <a:chExt cx="2048260" cy="2481077"/>
          </a:xfrm>
        </p:grpSpPr>
        <p:pic>
          <p:nvPicPr>
            <p:cNvPr id="32" name="Picture 3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33" name="TextBox 3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into</a:t>
              </a:r>
              <a:endParaRPr lang="en-GB" sz="2400" dirty="0">
                <a:solidFill>
                  <a:srgbClr val="002060"/>
                </a:solidFill>
                <a:latin typeface="Comic Sans MS" pitchFamily="66" charset="0"/>
              </a:endParaRPr>
            </a:p>
          </p:txBody>
        </p:sp>
        <p:sp>
          <p:nvSpPr>
            <p:cNvPr id="34" name="Oval 3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 name="Picture 3" descr="black.png"/>
          <p:cNvPicPr>
            <a:picLocks noChangeAspect="1"/>
          </p:cNvPicPr>
          <p:nvPr/>
        </p:nvPicPr>
        <p:blipFill>
          <a:blip r:embed="rId5" cstate="print"/>
          <a:stretch>
            <a:fillRect/>
          </a:stretch>
        </p:blipFill>
        <p:spPr>
          <a:xfrm flipV="1">
            <a:off x="395536" y="2852936"/>
            <a:ext cx="4774566" cy="3706223"/>
          </a:xfrm>
          <a:prstGeom prst="rect">
            <a:avLst/>
          </a:prstGeom>
        </p:spPr>
      </p:pic>
      <p:pic>
        <p:nvPicPr>
          <p:cNvPr id="38" name="Picture 37" descr="wand 2.png"/>
          <p:cNvPicPr>
            <a:picLocks noChangeAspect="1"/>
          </p:cNvPicPr>
          <p:nvPr/>
        </p:nvPicPr>
        <p:blipFill>
          <a:blip r:embed="rId6" cstate="print"/>
          <a:stretch>
            <a:fillRect/>
          </a:stretch>
        </p:blipFill>
        <p:spPr>
          <a:xfrm>
            <a:off x="7494479" y="908720"/>
            <a:ext cx="1649521" cy="3782298"/>
          </a:xfrm>
          <a:prstGeom prst="rect">
            <a:avLst/>
          </a:prstGeom>
        </p:spPr>
      </p:pic>
      <p:sp>
        <p:nvSpPr>
          <p:cNvPr id="39" name="Rounded Rectangle 38"/>
          <p:cNvSpPr/>
          <p:nvPr/>
        </p:nvSpPr>
        <p:spPr>
          <a:xfrm>
            <a:off x="395536" y="404664"/>
            <a:ext cx="2448272"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3200" dirty="0" smtClean="0">
                <a:latin typeface="Comic Sans MS" pitchFamily="66" charset="0"/>
              </a:rPr>
              <a:t>Phase 2</a:t>
            </a:r>
            <a:endParaRPr lang="en-GB" sz="3200" dirty="0">
              <a:latin typeface="Comic Sans MS" pitchFamily="66" charset="0"/>
            </a:endParaRPr>
          </a:p>
        </p:txBody>
      </p:sp>
      <p:sp>
        <p:nvSpPr>
          <p:cNvPr id="40" name="Rounded Rectangle 39"/>
          <p:cNvSpPr/>
          <p:nvPr/>
        </p:nvSpPr>
        <p:spPr>
          <a:xfrm>
            <a:off x="5724128" y="404664"/>
            <a:ext cx="2448272"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3200" dirty="0" smtClean="0">
                <a:latin typeface="Comic Sans MS" pitchFamily="66" charset="0"/>
              </a:rPr>
              <a:t>6 words</a:t>
            </a:r>
            <a:endParaRPr lang="en-GB" sz="3200" dirty="0">
              <a:latin typeface="Comic Sans MS" pitchFamily="66" charset="0"/>
            </a:endParaRPr>
          </a:p>
        </p:txBody>
      </p:sp>
    </p:spTree>
  </p:cSld>
  <p:clrMapOvr>
    <a:masterClrMapping/>
  </p:clrMapOvr>
  <p:transition spd="med" advClick="0">
    <p:wedg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6" dur="2000" fill="hold"/>
                                        <p:tgtEl>
                                          <p:spTgt spid="6"/>
                                        </p:tgtEl>
                                        <p:attrNameLst>
                                          <p:attrName>ppt_x</p:attrName>
                                          <p:attrName>ppt_y</p:attrName>
                                        </p:attrNameLst>
                                      </p:cBhvr>
                                      <p:rCtr x="20800" y="-108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0" dur="2000" fill="hold"/>
                                        <p:tgtEl>
                                          <p:spTgt spid="11"/>
                                        </p:tgtEl>
                                        <p:attrNameLst>
                                          <p:attrName>ppt_x</p:attrName>
                                          <p:attrName>ppt_y</p:attrName>
                                        </p:attrNameLst>
                                      </p:cBhvr>
                                      <p:rCtr x="20800" y="-108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4" dur="2000" fill="hold"/>
                                        <p:tgtEl>
                                          <p:spTgt spid="16"/>
                                        </p:tgtEl>
                                        <p:attrNameLst>
                                          <p:attrName>ppt_x</p:attrName>
                                          <p:attrName>ppt_y</p:attrName>
                                        </p:attrNameLst>
                                      </p:cBhvr>
                                      <p:rCtr x="20800" y="-108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8" dur="2000" fill="hold"/>
                                        <p:tgtEl>
                                          <p:spTgt spid="21"/>
                                        </p:tgtEl>
                                        <p:attrNameLst>
                                          <p:attrName>ppt_x</p:attrName>
                                          <p:attrName>ppt_y</p:attrName>
                                        </p:attrNameLst>
                                      </p:cBhvr>
                                      <p:rCtr x="20800" y="-10800"/>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22" dur="2000" fill="hold"/>
                                        <p:tgtEl>
                                          <p:spTgt spid="26"/>
                                        </p:tgtEl>
                                        <p:attrNameLst>
                                          <p:attrName>ppt_x</p:attrName>
                                          <p:attrName>ppt_y</p:attrName>
                                        </p:attrNameLst>
                                      </p:cBhvr>
                                      <p:rCtr x="20800" y="-108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26" dur="2000" fill="hold"/>
                                        <p:tgtEl>
                                          <p:spTgt spid="31"/>
                                        </p:tgtEl>
                                        <p:attrNameLst>
                                          <p:attrName>ppt_x</p:attrName>
                                          <p:attrName>ppt_y</p:attrName>
                                        </p:attrNameLst>
                                      </p:cBhvr>
                                      <p:rCtr x="20800" y="-10800"/>
                                    </p:animMotion>
                                  </p:childTnLst>
                                </p:cTn>
                              </p:par>
                            </p:childTnLst>
                          </p:cTn>
                        </p:par>
                      </p:childTnLst>
                    </p:cTn>
                  </p:par>
                </p:childTnLst>
              </p:cTn>
              <p:nextCondLst>
                <p:cond evt="onClick" delay="0">
                  <p:tgtEl>
                    <p:spTgt spid="4"/>
                  </p:tgtEl>
                </p:cond>
              </p:nextCondLst>
            </p:seq>
            <p:seq concurrent="1" nextAc="seek">
              <p:cTn id="27" restart="whenNotActive" fill="hold" evtFilter="cancelBubble" nodeType="interactiveSeq">
                <p:stCondLst>
                  <p:cond evt="onClick" delay="0">
                    <p:tgtEl>
                      <p:spTgt spid="38"/>
                    </p:tgtEl>
                  </p:cond>
                </p:stCondLst>
                <p:endSync evt="end" delay="0">
                  <p:rtn val="all"/>
                </p:endSync>
                <p:childTnLst>
                  <p:par>
                    <p:cTn id="28" fill="hold">
                      <p:stCondLst>
                        <p:cond delay="0"/>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6"/>
                                        </p:tgtEl>
                                      </p:cBhvr>
                                    </p:animEffect>
                                    <p:set>
                                      <p:cBhvr>
                                        <p:cTn id="32" dur="1" fill="hold">
                                          <p:stCondLst>
                                            <p:cond delay="19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1"/>
                                        </p:tgtEl>
                                      </p:cBhvr>
                                    </p:animEffect>
                                    <p:set>
                                      <p:cBhvr>
                                        <p:cTn id="37" dur="1" fill="hold">
                                          <p:stCondLst>
                                            <p:cond delay="19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6"/>
                                        </p:tgtEl>
                                      </p:cBhvr>
                                    </p:animEffect>
                                    <p:set>
                                      <p:cBhvr>
                                        <p:cTn id="42" dur="1" fill="hold">
                                          <p:stCondLst>
                                            <p:cond delay="1999"/>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21"/>
                                        </p:tgtEl>
                                      </p:cBhvr>
                                    </p:animEffect>
                                    <p:set>
                                      <p:cBhvr>
                                        <p:cTn id="47" dur="1" fill="hold">
                                          <p:stCondLst>
                                            <p:cond delay="1999"/>
                                          </p:stCondLst>
                                        </p:cTn>
                                        <p:tgtEl>
                                          <p:spTgt spid="2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26"/>
                                        </p:tgtEl>
                                      </p:cBhvr>
                                    </p:animEffect>
                                    <p:set>
                                      <p:cBhvr>
                                        <p:cTn id="52" dur="1" fill="hold">
                                          <p:stCondLst>
                                            <p:cond delay="1999"/>
                                          </p:stCondLst>
                                        </p:cTn>
                                        <p:tgtEl>
                                          <p:spTgt spid="2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31"/>
                                        </p:tgtEl>
                                      </p:cBhvr>
                                    </p:animEffect>
                                    <p:set>
                                      <p:cBhvr>
                                        <p:cTn id="57" dur="1" fill="hold">
                                          <p:stCondLst>
                                            <p:cond delay="19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8"/>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51520" y="260648"/>
            <a:ext cx="8640960" cy="6336704"/>
          </a:xfrm>
          <a:prstGeom prst="roundRect">
            <a:avLst>
              <a:gd name="adj" fmla="val 3745"/>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 name="AutoShape 4">
            <a:hlinkClick r:id="" action="ppaction://hlinkshowjump?jump=nextslide" highlightClick="1"/>
          </p:cNvPr>
          <p:cNvSpPr>
            <a:spLocks noChangeArrowheads="1"/>
          </p:cNvSpPr>
          <p:nvPr/>
        </p:nvSpPr>
        <p:spPr bwMode="auto">
          <a:xfrm>
            <a:off x="8244408" y="6093296"/>
            <a:ext cx="503436" cy="432569"/>
          </a:xfrm>
          <a:prstGeom prst="actionButtonForwardNex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GB"/>
          </a:p>
        </p:txBody>
      </p:sp>
      <p:sp>
        <p:nvSpPr>
          <p:cNvPr id="3" name="Action Button: Home 2">
            <a:hlinkClick r:id="rId3" action="ppaction://hlinksldjump" highlightClick="1"/>
          </p:cNvPr>
          <p:cNvSpPr/>
          <p:nvPr/>
        </p:nvSpPr>
        <p:spPr>
          <a:xfrm>
            <a:off x="7668344" y="6093296"/>
            <a:ext cx="432048" cy="432048"/>
          </a:xfrm>
          <a:prstGeom prst="actionButtonHom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grpSp>
        <p:nvGrpSpPr>
          <p:cNvPr id="6" name="Group 5"/>
          <p:cNvGrpSpPr/>
          <p:nvPr/>
        </p:nvGrpSpPr>
        <p:grpSpPr>
          <a:xfrm>
            <a:off x="1043608" y="2924944"/>
            <a:ext cx="3272396" cy="3561197"/>
            <a:chOff x="3131840" y="4149080"/>
            <a:chExt cx="2048260" cy="2481077"/>
          </a:xfrm>
        </p:grpSpPr>
        <p:pic>
          <p:nvPicPr>
            <p:cNvPr id="7" name="Picture 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8" name="TextBox 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he</a:t>
              </a:r>
              <a:endParaRPr lang="en-GB" sz="2400" dirty="0">
                <a:solidFill>
                  <a:srgbClr val="002060"/>
                </a:solidFill>
                <a:latin typeface="Comic Sans MS" pitchFamily="66" charset="0"/>
              </a:endParaRPr>
            </a:p>
          </p:txBody>
        </p:sp>
        <p:sp>
          <p:nvSpPr>
            <p:cNvPr id="9" name="Oval 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p:cNvGrpSpPr/>
          <p:nvPr/>
        </p:nvGrpSpPr>
        <p:grpSpPr>
          <a:xfrm>
            <a:off x="1043608" y="2924944"/>
            <a:ext cx="3272396" cy="3561197"/>
            <a:chOff x="3131840" y="4149080"/>
            <a:chExt cx="2048260" cy="2481077"/>
          </a:xfrm>
        </p:grpSpPr>
        <p:pic>
          <p:nvPicPr>
            <p:cNvPr id="12" name="Picture 1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3" name="TextBox 1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she</a:t>
              </a:r>
              <a:endParaRPr lang="en-GB" sz="2400" dirty="0">
                <a:solidFill>
                  <a:srgbClr val="002060"/>
                </a:solidFill>
                <a:latin typeface="Comic Sans MS" pitchFamily="66" charset="0"/>
              </a:endParaRPr>
            </a:p>
          </p:txBody>
        </p:sp>
        <p:sp>
          <p:nvSpPr>
            <p:cNvPr id="14" name="Oval 1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971600" y="2924944"/>
            <a:ext cx="3272396" cy="3561197"/>
            <a:chOff x="3131840" y="4149080"/>
            <a:chExt cx="2048260" cy="2481077"/>
          </a:xfrm>
        </p:grpSpPr>
        <p:pic>
          <p:nvPicPr>
            <p:cNvPr id="17" name="Picture 1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8" name="TextBox 1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we</a:t>
              </a:r>
              <a:endParaRPr lang="en-GB" sz="2400" dirty="0">
                <a:solidFill>
                  <a:srgbClr val="002060"/>
                </a:solidFill>
                <a:latin typeface="Comic Sans MS" pitchFamily="66" charset="0"/>
              </a:endParaRPr>
            </a:p>
          </p:txBody>
        </p:sp>
        <p:sp>
          <p:nvSpPr>
            <p:cNvPr id="19" name="Oval 1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p:cNvGrpSpPr/>
          <p:nvPr/>
        </p:nvGrpSpPr>
        <p:grpSpPr>
          <a:xfrm>
            <a:off x="1011572" y="2924944"/>
            <a:ext cx="3272396" cy="3561197"/>
            <a:chOff x="3131840" y="4149080"/>
            <a:chExt cx="2048260" cy="2481077"/>
          </a:xfrm>
        </p:grpSpPr>
        <p:pic>
          <p:nvPicPr>
            <p:cNvPr id="22" name="Picture 2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23" name="TextBox 2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me</a:t>
              </a:r>
              <a:endParaRPr lang="en-GB" sz="2400" dirty="0">
                <a:solidFill>
                  <a:srgbClr val="002060"/>
                </a:solidFill>
                <a:latin typeface="Comic Sans MS" pitchFamily="66" charset="0"/>
              </a:endParaRPr>
            </a:p>
          </p:txBody>
        </p:sp>
        <p:sp>
          <p:nvSpPr>
            <p:cNvPr id="24" name="Oval 2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1011572" y="2924944"/>
            <a:ext cx="3272396" cy="3561197"/>
            <a:chOff x="3312124" y="4149080"/>
            <a:chExt cx="2048260" cy="2481077"/>
          </a:xfrm>
        </p:grpSpPr>
        <p:pic>
          <p:nvPicPr>
            <p:cNvPr id="27" name="Picture 26" descr="bunny 2.png"/>
            <p:cNvPicPr>
              <a:picLocks noChangeAspect="1"/>
            </p:cNvPicPr>
            <p:nvPr/>
          </p:nvPicPr>
          <p:blipFill>
            <a:blip r:embed="rId4" cstate="print"/>
            <a:stretch>
              <a:fillRect/>
            </a:stretch>
          </p:blipFill>
          <p:spPr>
            <a:xfrm>
              <a:off x="3312124" y="4149080"/>
              <a:ext cx="2048260" cy="2481077"/>
            </a:xfrm>
            <a:prstGeom prst="rect">
              <a:avLst/>
            </a:prstGeom>
          </p:spPr>
        </p:pic>
        <p:sp>
          <p:nvSpPr>
            <p:cNvPr id="28" name="TextBox 27"/>
            <p:cNvSpPr txBox="1"/>
            <p:nvPr/>
          </p:nvSpPr>
          <p:spPr>
            <a:xfrm rot="21206125">
              <a:off x="3693605"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be</a:t>
              </a:r>
              <a:endParaRPr lang="en-GB" sz="2400" dirty="0">
                <a:solidFill>
                  <a:srgbClr val="002060"/>
                </a:solidFill>
                <a:latin typeface="Comic Sans MS" pitchFamily="66" charset="0"/>
              </a:endParaRPr>
            </a:p>
          </p:txBody>
        </p:sp>
        <p:sp>
          <p:nvSpPr>
            <p:cNvPr id="29" name="Oval 28"/>
            <p:cNvSpPr/>
            <p:nvPr/>
          </p:nvSpPr>
          <p:spPr>
            <a:xfrm>
              <a:off x="3577788"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4873932"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1083580" y="2924944"/>
            <a:ext cx="3272396" cy="3561197"/>
            <a:chOff x="3221982" y="4149080"/>
            <a:chExt cx="2048260" cy="2481077"/>
          </a:xfrm>
        </p:grpSpPr>
        <p:pic>
          <p:nvPicPr>
            <p:cNvPr id="32" name="Picture 31" descr="bunny 2.png"/>
            <p:cNvPicPr>
              <a:picLocks noChangeAspect="1"/>
            </p:cNvPicPr>
            <p:nvPr/>
          </p:nvPicPr>
          <p:blipFill>
            <a:blip r:embed="rId4" cstate="print"/>
            <a:stretch>
              <a:fillRect/>
            </a:stretch>
          </p:blipFill>
          <p:spPr>
            <a:xfrm>
              <a:off x="3221982" y="4149080"/>
              <a:ext cx="2048260" cy="2481077"/>
            </a:xfrm>
            <a:prstGeom prst="rect">
              <a:avLst/>
            </a:prstGeom>
          </p:spPr>
        </p:pic>
        <p:sp>
          <p:nvSpPr>
            <p:cNvPr id="33" name="TextBox 32"/>
            <p:cNvSpPr txBox="1"/>
            <p:nvPr/>
          </p:nvSpPr>
          <p:spPr>
            <a:xfrm rot="21206125">
              <a:off x="3595168"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was</a:t>
              </a:r>
              <a:endParaRPr lang="en-GB" sz="2400" dirty="0">
                <a:solidFill>
                  <a:srgbClr val="002060"/>
                </a:solidFill>
                <a:latin typeface="Comic Sans MS" pitchFamily="66" charset="0"/>
              </a:endParaRPr>
            </a:p>
          </p:txBody>
        </p:sp>
        <p:sp>
          <p:nvSpPr>
            <p:cNvPr id="34" name="Oval 33"/>
            <p:cNvSpPr/>
            <p:nvPr/>
          </p:nvSpPr>
          <p:spPr>
            <a:xfrm>
              <a:off x="3467390"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4763535"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8" name="Picture 37" descr="wand 2.png"/>
          <p:cNvPicPr>
            <a:picLocks noChangeAspect="1"/>
          </p:cNvPicPr>
          <p:nvPr/>
        </p:nvPicPr>
        <p:blipFill>
          <a:blip r:embed="rId5" cstate="print"/>
          <a:stretch>
            <a:fillRect/>
          </a:stretch>
        </p:blipFill>
        <p:spPr>
          <a:xfrm>
            <a:off x="7494479" y="908720"/>
            <a:ext cx="1649521" cy="3782298"/>
          </a:xfrm>
          <a:prstGeom prst="rect">
            <a:avLst/>
          </a:prstGeom>
        </p:spPr>
      </p:pic>
      <p:sp>
        <p:nvSpPr>
          <p:cNvPr id="39" name="Rounded Rectangle 38"/>
          <p:cNvSpPr/>
          <p:nvPr/>
        </p:nvSpPr>
        <p:spPr>
          <a:xfrm>
            <a:off x="395536" y="404664"/>
            <a:ext cx="2448272" cy="720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3200" dirty="0" smtClean="0">
                <a:latin typeface="Comic Sans MS" pitchFamily="66" charset="0"/>
              </a:rPr>
              <a:t>Phase 3</a:t>
            </a:r>
            <a:endParaRPr lang="en-GB" sz="3200" dirty="0">
              <a:latin typeface="Comic Sans MS" pitchFamily="66" charset="0"/>
            </a:endParaRPr>
          </a:p>
        </p:txBody>
      </p:sp>
      <p:grpSp>
        <p:nvGrpSpPr>
          <p:cNvPr id="41" name="Group 40"/>
          <p:cNvGrpSpPr/>
          <p:nvPr/>
        </p:nvGrpSpPr>
        <p:grpSpPr>
          <a:xfrm>
            <a:off x="1043608" y="2924944"/>
            <a:ext cx="3272396" cy="3561197"/>
            <a:chOff x="3221982" y="4149080"/>
            <a:chExt cx="2048260" cy="2481077"/>
          </a:xfrm>
        </p:grpSpPr>
        <p:pic>
          <p:nvPicPr>
            <p:cNvPr id="42" name="Picture 41" descr="bunny 2.png"/>
            <p:cNvPicPr>
              <a:picLocks noChangeAspect="1"/>
            </p:cNvPicPr>
            <p:nvPr/>
          </p:nvPicPr>
          <p:blipFill>
            <a:blip r:embed="rId4" cstate="print"/>
            <a:stretch>
              <a:fillRect/>
            </a:stretch>
          </p:blipFill>
          <p:spPr>
            <a:xfrm>
              <a:off x="3221982" y="4149080"/>
              <a:ext cx="2048260" cy="2481077"/>
            </a:xfrm>
            <a:prstGeom prst="rect">
              <a:avLst/>
            </a:prstGeom>
          </p:spPr>
        </p:pic>
        <p:sp>
          <p:nvSpPr>
            <p:cNvPr id="43" name="TextBox 42"/>
            <p:cNvSpPr txBox="1"/>
            <p:nvPr/>
          </p:nvSpPr>
          <p:spPr>
            <a:xfrm rot="21206125">
              <a:off x="3595168"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you</a:t>
              </a:r>
              <a:endParaRPr lang="en-GB" sz="2400" dirty="0">
                <a:solidFill>
                  <a:srgbClr val="002060"/>
                </a:solidFill>
                <a:latin typeface="Comic Sans MS" pitchFamily="66" charset="0"/>
              </a:endParaRPr>
            </a:p>
          </p:txBody>
        </p:sp>
        <p:sp>
          <p:nvSpPr>
            <p:cNvPr id="44" name="Oval 43"/>
            <p:cNvSpPr/>
            <p:nvPr/>
          </p:nvSpPr>
          <p:spPr>
            <a:xfrm>
              <a:off x="3467390"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4763535"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6" name="Group 45"/>
          <p:cNvGrpSpPr/>
          <p:nvPr/>
        </p:nvGrpSpPr>
        <p:grpSpPr>
          <a:xfrm>
            <a:off x="1043608" y="2924944"/>
            <a:ext cx="3272396" cy="3561197"/>
            <a:chOff x="3221982" y="4149080"/>
            <a:chExt cx="2048260" cy="2481077"/>
          </a:xfrm>
        </p:grpSpPr>
        <p:pic>
          <p:nvPicPr>
            <p:cNvPr id="47" name="Picture 46" descr="bunny 2.png"/>
            <p:cNvPicPr>
              <a:picLocks noChangeAspect="1"/>
            </p:cNvPicPr>
            <p:nvPr/>
          </p:nvPicPr>
          <p:blipFill>
            <a:blip r:embed="rId4" cstate="print"/>
            <a:stretch>
              <a:fillRect/>
            </a:stretch>
          </p:blipFill>
          <p:spPr>
            <a:xfrm>
              <a:off x="3221982" y="4149080"/>
              <a:ext cx="2048260" cy="2481077"/>
            </a:xfrm>
            <a:prstGeom prst="rect">
              <a:avLst/>
            </a:prstGeom>
          </p:spPr>
        </p:pic>
        <p:sp>
          <p:nvSpPr>
            <p:cNvPr id="48" name="TextBox 47"/>
            <p:cNvSpPr txBox="1"/>
            <p:nvPr/>
          </p:nvSpPr>
          <p:spPr>
            <a:xfrm rot="21206125">
              <a:off x="3595168"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they</a:t>
              </a:r>
              <a:endParaRPr lang="en-GB" sz="2400" dirty="0">
                <a:solidFill>
                  <a:srgbClr val="002060"/>
                </a:solidFill>
                <a:latin typeface="Comic Sans MS" pitchFamily="66" charset="0"/>
              </a:endParaRPr>
            </a:p>
          </p:txBody>
        </p:sp>
        <p:sp>
          <p:nvSpPr>
            <p:cNvPr id="49" name="Oval 48"/>
            <p:cNvSpPr/>
            <p:nvPr/>
          </p:nvSpPr>
          <p:spPr>
            <a:xfrm>
              <a:off x="3467390"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4763535"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p:cNvGrpSpPr/>
          <p:nvPr/>
        </p:nvGrpSpPr>
        <p:grpSpPr>
          <a:xfrm>
            <a:off x="1043608" y="2924944"/>
            <a:ext cx="3272396" cy="3561197"/>
            <a:chOff x="3221982" y="4149080"/>
            <a:chExt cx="2048260" cy="2481077"/>
          </a:xfrm>
        </p:grpSpPr>
        <p:pic>
          <p:nvPicPr>
            <p:cNvPr id="52" name="Picture 51" descr="bunny 2.png"/>
            <p:cNvPicPr>
              <a:picLocks noChangeAspect="1"/>
            </p:cNvPicPr>
            <p:nvPr/>
          </p:nvPicPr>
          <p:blipFill>
            <a:blip r:embed="rId4" cstate="print"/>
            <a:stretch>
              <a:fillRect/>
            </a:stretch>
          </p:blipFill>
          <p:spPr>
            <a:xfrm>
              <a:off x="3221982" y="4149080"/>
              <a:ext cx="2048260" cy="2481077"/>
            </a:xfrm>
            <a:prstGeom prst="rect">
              <a:avLst/>
            </a:prstGeom>
          </p:spPr>
        </p:pic>
        <p:sp>
          <p:nvSpPr>
            <p:cNvPr id="53" name="TextBox 52"/>
            <p:cNvSpPr txBox="1"/>
            <p:nvPr/>
          </p:nvSpPr>
          <p:spPr>
            <a:xfrm rot="21206125">
              <a:off x="3595168"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all</a:t>
              </a:r>
              <a:endParaRPr lang="en-GB" sz="2400" dirty="0">
                <a:solidFill>
                  <a:srgbClr val="002060"/>
                </a:solidFill>
                <a:latin typeface="Comic Sans MS" pitchFamily="66" charset="0"/>
              </a:endParaRPr>
            </a:p>
          </p:txBody>
        </p:sp>
        <p:sp>
          <p:nvSpPr>
            <p:cNvPr id="54" name="Oval 53"/>
            <p:cNvSpPr/>
            <p:nvPr/>
          </p:nvSpPr>
          <p:spPr>
            <a:xfrm>
              <a:off x="3467390"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p:cNvSpPr/>
            <p:nvPr/>
          </p:nvSpPr>
          <p:spPr>
            <a:xfrm>
              <a:off x="4763535"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6" name="Group 55"/>
          <p:cNvGrpSpPr/>
          <p:nvPr/>
        </p:nvGrpSpPr>
        <p:grpSpPr>
          <a:xfrm>
            <a:off x="1043608" y="2924944"/>
            <a:ext cx="3272396" cy="3561197"/>
            <a:chOff x="3221982" y="4149080"/>
            <a:chExt cx="2048260" cy="2481077"/>
          </a:xfrm>
        </p:grpSpPr>
        <p:pic>
          <p:nvPicPr>
            <p:cNvPr id="57" name="Picture 56" descr="bunny 2.png"/>
            <p:cNvPicPr>
              <a:picLocks noChangeAspect="1"/>
            </p:cNvPicPr>
            <p:nvPr/>
          </p:nvPicPr>
          <p:blipFill>
            <a:blip r:embed="rId4" cstate="print"/>
            <a:stretch>
              <a:fillRect/>
            </a:stretch>
          </p:blipFill>
          <p:spPr>
            <a:xfrm>
              <a:off x="3221982" y="4149080"/>
              <a:ext cx="2048260" cy="2481077"/>
            </a:xfrm>
            <a:prstGeom prst="rect">
              <a:avLst/>
            </a:prstGeom>
          </p:spPr>
        </p:pic>
        <p:sp>
          <p:nvSpPr>
            <p:cNvPr id="58" name="TextBox 57"/>
            <p:cNvSpPr txBox="1"/>
            <p:nvPr/>
          </p:nvSpPr>
          <p:spPr>
            <a:xfrm rot="21206125">
              <a:off x="3595168"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are</a:t>
              </a:r>
              <a:endParaRPr lang="en-GB" sz="2400" dirty="0">
                <a:solidFill>
                  <a:srgbClr val="002060"/>
                </a:solidFill>
                <a:latin typeface="Comic Sans MS" pitchFamily="66" charset="0"/>
              </a:endParaRPr>
            </a:p>
          </p:txBody>
        </p:sp>
        <p:sp>
          <p:nvSpPr>
            <p:cNvPr id="59" name="Oval 58"/>
            <p:cNvSpPr/>
            <p:nvPr/>
          </p:nvSpPr>
          <p:spPr>
            <a:xfrm>
              <a:off x="3467390"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4763535"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1" name="Group 60"/>
          <p:cNvGrpSpPr/>
          <p:nvPr/>
        </p:nvGrpSpPr>
        <p:grpSpPr>
          <a:xfrm>
            <a:off x="1043608" y="2892139"/>
            <a:ext cx="3272396" cy="3561197"/>
            <a:chOff x="3221982" y="4149080"/>
            <a:chExt cx="2048260" cy="2481077"/>
          </a:xfrm>
        </p:grpSpPr>
        <p:pic>
          <p:nvPicPr>
            <p:cNvPr id="62" name="Picture 61" descr="bunny 2.png"/>
            <p:cNvPicPr>
              <a:picLocks noChangeAspect="1"/>
            </p:cNvPicPr>
            <p:nvPr/>
          </p:nvPicPr>
          <p:blipFill>
            <a:blip r:embed="rId4" cstate="print"/>
            <a:stretch>
              <a:fillRect/>
            </a:stretch>
          </p:blipFill>
          <p:spPr>
            <a:xfrm>
              <a:off x="3221982" y="4149080"/>
              <a:ext cx="2048260" cy="2481077"/>
            </a:xfrm>
            <a:prstGeom prst="rect">
              <a:avLst/>
            </a:prstGeom>
          </p:spPr>
        </p:pic>
        <p:sp>
          <p:nvSpPr>
            <p:cNvPr id="63" name="TextBox 62"/>
            <p:cNvSpPr txBox="1"/>
            <p:nvPr/>
          </p:nvSpPr>
          <p:spPr>
            <a:xfrm rot="21206125">
              <a:off x="3595168"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my</a:t>
              </a:r>
              <a:endParaRPr lang="en-GB" sz="2400" dirty="0">
                <a:solidFill>
                  <a:srgbClr val="002060"/>
                </a:solidFill>
                <a:latin typeface="Comic Sans MS" pitchFamily="66" charset="0"/>
              </a:endParaRPr>
            </a:p>
          </p:txBody>
        </p:sp>
        <p:sp>
          <p:nvSpPr>
            <p:cNvPr id="64" name="Oval 63"/>
            <p:cNvSpPr/>
            <p:nvPr/>
          </p:nvSpPr>
          <p:spPr>
            <a:xfrm>
              <a:off x="3467390"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p:cNvSpPr/>
            <p:nvPr/>
          </p:nvSpPr>
          <p:spPr>
            <a:xfrm>
              <a:off x="4763535"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p:cNvGrpSpPr/>
          <p:nvPr/>
        </p:nvGrpSpPr>
        <p:grpSpPr>
          <a:xfrm>
            <a:off x="1011572" y="2924944"/>
            <a:ext cx="3272396" cy="3561197"/>
            <a:chOff x="3221982" y="4149080"/>
            <a:chExt cx="2048260" cy="2481077"/>
          </a:xfrm>
        </p:grpSpPr>
        <p:pic>
          <p:nvPicPr>
            <p:cNvPr id="67" name="Picture 66" descr="bunny 2.png"/>
            <p:cNvPicPr>
              <a:picLocks noChangeAspect="1"/>
            </p:cNvPicPr>
            <p:nvPr/>
          </p:nvPicPr>
          <p:blipFill>
            <a:blip r:embed="rId4" cstate="print"/>
            <a:stretch>
              <a:fillRect/>
            </a:stretch>
          </p:blipFill>
          <p:spPr>
            <a:xfrm>
              <a:off x="3221982" y="4149080"/>
              <a:ext cx="2048260" cy="2481077"/>
            </a:xfrm>
            <a:prstGeom prst="rect">
              <a:avLst/>
            </a:prstGeom>
          </p:spPr>
        </p:pic>
        <p:sp>
          <p:nvSpPr>
            <p:cNvPr id="68" name="TextBox 67"/>
            <p:cNvSpPr txBox="1"/>
            <p:nvPr/>
          </p:nvSpPr>
          <p:spPr>
            <a:xfrm rot="21206125">
              <a:off x="3595168"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her</a:t>
              </a:r>
              <a:endParaRPr lang="en-GB" sz="2400" dirty="0">
                <a:solidFill>
                  <a:srgbClr val="002060"/>
                </a:solidFill>
                <a:latin typeface="Comic Sans MS" pitchFamily="66" charset="0"/>
              </a:endParaRPr>
            </a:p>
          </p:txBody>
        </p:sp>
        <p:sp>
          <p:nvSpPr>
            <p:cNvPr id="69" name="Oval 68"/>
            <p:cNvSpPr/>
            <p:nvPr/>
          </p:nvSpPr>
          <p:spPr>
            <a:xfrm>
              <a:off x="3467390"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69"/>
            <p:cNvSpPr/>
            <p:nvPr/>
          </p:nvSpPr>
          <p:spPr>
            <a:xfrm>
              <a:off x="4763535"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 name="Picture 3" descr="black.png"/>
          <p:cNvPicPr>
            <a:picLocks noChangeAspect="1"/>
          </p:cNvPicPr>
          <p:nvPr/>
        </p:nvPicPr>
        <p:blipFill>
          <a:blip r:embed="rId6" cstate="print"/>
          <a:stretch>
            <a:fillRect/>
          </a:stretch>
        </p:blipFill>
        <p:spPr>
          <a:xfrm flipV="1">
            <a:off x="323528" y="2852936"/>
            <a:ext cx="4774566" cy="3706223"/>
          </a:xfrm>
          <a:prstGeom prst="rect">
            <a:avLst/>
          </a:prstGeom>
        </p:spPr>
      </p:pic>
      <p:sp>
        <p:nvSpPr>
          <p:cNvPr id="71" name="Rounded Rectangle 70"/>
          <p:cNvSpPr/>
          <p:nvPr/>
        </p:nvSpPr>
        <p:spPr>
          <a:xfrm>
            <a:off x="5724128" y="404664"/>
            <a:ext cx="2448272" cy="720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3200" dirty="0" smtClean="0">
                <a:latin typeface="Comic Sans MS" pitchFamily="66" charset="0"/>
              </a:rPr>
              <a:t>12 words</a:t>
            </a:r>
            <a:endParaRPr lang="en-GB" sz="3200" dirty="0">
              <a:latin typeface="Comic Sans MS" pitchFamily="66" charset="0"/>
            </a:endParaRPr>
          </a:p>
        </p:txBody>
      </p:sp>
    </p:spTree>
  </p:cSld>
  <p:clrMapOvr>
    <a:masterClrMapping/>
  </p:clrMapOvr>
  <p:transition spd="med" advClick="0">
    <p:wedg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6" dur="2000" fill="hold"/>
                                        <p:tgtEl>
                                          <p:spTgt spid="6"/>
                                        </p:tgtEl>
                                        <p:attrNameLst>
                                          <p:attrName>ppt_x</p:attrName>
                                          <p:attrName>ppt_y</p:attrName>
                                        </p:attrNameLst>
                                      </p:cBhvr>
                                      <p:rCtr x="20800" y="-108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0" dur="2000" fill="hold"/>
                                        <p:tgtEl>
                                          <p:spTgt spid="11"/>
                                        </p:tgtEl>
                                        <p:attrNameLst>
                                          <p:attrName>ppt_x</p:attrName>
                                          <p:attrName>ppt_y</p:attrName>
                                        </p:attrNameLst>
                                      </p:cBhvr>
                                      <p:rCtr x="20800" y="-108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4" dur="2000" fill="hold"/>
                                        <p:tgtEl>
                                          <p:spTgt spid="16"/>
                                        </p:tgtEl>
                                        <p:attrNameLst>
                                          <p:attrName>ppt_x</p:attrName>
                                          <p:attrName>ppt_y</p:attrName>
                                        </p:attrNameLst>
                                      </p:cBhvr>
                                      <p:rCtr x="20800" y="-108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8" dur="2000" fill="hold"/>
                                        <p:tgtEl>
                                          <p:spTgt spid="21"/>
                                        </p:tgtEl>
                                        <p:attrNameLst>
                                          <p:attrName>ppt_x</p:attrName>
                                          <p:attrName>ppt_y</p:attrName>
                                        </p:attrNameLst>
                                      </p:cBhvr>
                                      <p:rCtr x="20800" y="-10800"/>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22" dur="2000" fill="hold"/>
                                        <p:tgtEl>
                                          <p:spTgt spid="26"/>
                                        </p:tgtEl>
                                        <p:attrNameLst>
                                          <p:attrName>ppt_x</p:attrName>
                                          <p:attrName>ppt_y</p:attrName>
                                        </p:attrNameLst>
                                      </p:cBhvr>
                                      <p:rCtr x="20800" y="-108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26" dur="2000" fill="hold"/>
                                        <p:tgtEl>
                                          <p:spTgt spid="31"/>
                                        </p:tgtEl>
                                        <p:attrNameLst>
                                          <p:attrName>ppt_x</p:attrName>
                                          <p:attrName>ppt_y</p:attrName>
                                        </p:attrNameLst>
                                      </p:cBhvr>
                                      <p:rCtr x="20800" y="-10800"/>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0" dur="2000" fill="hold"/>
                                        <p:tgtEl>
                                          <p:spTgt spid="41"/>
                                        </p:tgtEl>
                                        <p:attrNameLst>
                                          <p:attrName>ppt_x</p:attrName>
                                          <p:attrName>ppt_y</p:attrName>
                                        </p:attrNameLst>
                                      </p:cBhvr>
                                      <p:rCtr x="20800" y="-10800"/>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4" dur="2000" fill="hold"/>
                                        <p:tgtEl>
                                          <p:spTgt spid="46"/>
                                        </p:tgtEl>
                                        <p:attrNameLst>
                                          <p:attrName>ppt_x</p:attrName>
                                          <p:attrName>ppt_y</p:attrName>
                                        </p:attrNameLst>
                                      </p:cBhvr>
                                      <p:rCtr x="20800" y="-10800"/>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8" dur="2000" fill="hold"/>
                                        <p:tgtEl>
                                          <p:spTgt spid="51"/>
                                        </p:tgtEl>
                                        <p:attrNameLst>
                                          <p:attrName>ppt_x</p:attrName>
                                          <p:attrName>ppt_y</p:attrName>
                                        </p:attrNameLst>
                                      </p:cBhvr>
                                      <p:rCtr x="20800" y="-10800"/>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42" dur="2000" fill="hold"/>
                                        <p:tgtEl>
                                          <p:spTgt spid="56"/>
                                        </p:tgtEl>
                                        <p:attrNameLst>
                                          <p:attrName>ppt_x</p:attrName>
                                          <p:attrName>ppt_y</p:attrName>
                                        </p:attrNameLst>
                                      </p:cBhvr>
                                      <p:rCtr x="20800" y="-10800"/>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46" dur="2000" fill="hold"/>
                                        <p:tgtEl>
                                          <p:spTgt spid="61"/>
                                        </p:tgtEl>
                                        <p:attrNameLst>
                                          <p:attrName>ppt_x</p:attrName>
                                          <p:attrName>ppt_y</p:attrName>
                                        </p:attrNameLst>
                                      </p:cBhvr>
                                      <p:rCtr x="20800" y="-10800"/>
                                    </p:animMotion>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50" dur="2000" fill="hold"/>
                                        <p:tgtEl>
                                          <p:spTgt spid="66"/>
                                        </p:tgtEl>
                                        <p:attrNameLst>
                                          <p:attrName>ppt_x</p:attrName>
                                          <p:attrName>ppt_y</p:attrName>
                                        </p:attrNameLst>
                                      </p:cBhvr>
                                      <p:rCtr x="20800" y="-10800"/>
                                    </p:animMotion>
                                  </p:childTnLst>
                                </p:cTn>
                              </p:par>
                            </p:childTnLst>
                          </p:cTn>
                        </p:par>
                      </p:childTnLst>
                    </p:cTn>
                  </p:par>
                </p:childTnLst>
              </p:cTn>
              <p:nextCondLst>
                <p:cond evt="onClick" delay="0">
                  <p:tgtEl>
                    <p:spTgt spid="4"/>
                  </p:tgtEl>
                </p:cond>
              </p:nextCondLst>
            </p:seq>
            <p:seq concurrent="1" nextAc="seek">
              <p:cTn id="51" restart="whenNotActive" fill="hold" evtFilter="cancelBubble" nodeType="interactiveSeq">
                <p:stCondLst>
                  <p:cond evt="onClick" delay="0">
                    <p:tgtEl>
                      <p:spTgt spid="38"/>
                    </p:tgtEl>
                  </p:cond>
                </p:stCondLst>
                <p:endSync evt="end" delay="0">
                  <p:rtn val="all"/>
                </p:endSync>
                <p:childTnLst>
                  <p:par>
                    <p:cTn id="52" fill="hold">
                      <p:stCondLst>
                        <p:cond delay="0"/>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2000"/>
                                        <p:tgtEl>
                                          <p:spTgt spid="6"/>
                                        </p:tgtEl>
                                      </p:cBhvr>
                                    </p:animEffect>
                                    <p:set>
                                      <p:cBhvr>
                                        <p:cTn id="56" dur="1" fill="hold">
                                          <p:stCondLst>
                                            <p:cond delay="1999"/>
                                          </p:stCondLst>
                                        </p:cTn>
                                        <p:tgtEl>
                                          <p:spTgt spid="6"/>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nodeType="clickEffect">
                                  <p:stCondLst>
                                    <p:cond delay="0"/>
                                  </p:stCondLst>
                                  <p:childTnLst>
                                    <p:animEffect transition="out" filter="fade">
                                      <p:cBhvr>
                                        <p:cTn id="60" dur="2000"/>
                                        <p:tgtEl>
                                          <p:spTgt spid="11"/>
                                        </p:tgtEl>
                                      </p:cBhvr>
                                    </p:animEffect>
                                    <p:set>
                                      <p:cBhvr>
                                        <p:cTn id="61" dur="1" fill="hold">
                                          <p:stCondLst>
                                            <p:cond delay="1999"/>
                                          </p:stCondLst>
                                        </p:cTn>
                                        <p:tgtEl>
                                          <p:spTgt spid="11"/>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nodeType="clickEffect">
                                  <p:stCondLst>
                                    <p:cond delay="0"/>
                                  </p:stCondLst>
                                  <p:childTnLst>
                                    <p:animEffect transition="out" filter="fade">
                                      <p:cBhvr>
                                        <p:cTn id="65" dur="2000"/>
                                        <p:tgtEl>
                                          <p:spTgt spid="16"/>
                                        </p:tgtEl>
                                      </p:cBhvr>
                                    </p:animEffect>
                                    <p:set>
                                      <p:cBhvr>
                                        <p:cTn id="66" dur="1" fill="hold">
                                          <p:stCondLst>
                                            <p:cond delay="1999"/>
                                          </p:stCondLst>
                                        </p:cTn>
                                        <p:tgtEl>
                                          <p:spTgt spid="1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nodeType="clickEffect">
                                  <p:stCondLst>
                                    <p:cond delay="0"/>
                                  </p:stCondLst>
                                  <p:childTnLst>
                                    <p:animEffect transition="out" filter="fade">
                                      <p:cBhvr>
                                        <p:cTn id="70" dur="2000"/>
                                        <p:tgtEl>
                                          <p:spTgt spid="21"/>
                                        </p:tgtEl>
                                      </p:cBhvr>
                                    </p:animEffect>
                                    <p:set>
                                      <p:cBhvr>
                                        <p:cTn id="71" dur="1" fill="hold">
                                          <p:stCondLst>
                                            <p:cond delay="1999"/>
                                          </p:stCondLst>
                                        </p:cTn>
                                        <p:tgtEl>
                                          <p:spTgt spid="21"/>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nodeType="clickEffect">
                                  <p:stCondLst>
                                    <p:cond delay="0"/>
                                  </p:stCondLst>
                                  <p:childTnLst>
                                    <p:animEffect transition="out" filter="fade">
                                      <p:cBhvr>
                                        <p:cTn id="75" dur="2000"/>
                                        <p:tgtEl>
                                          <p:spTgt spid="26"/>
                                        </p:tgtEl>
                                      </p:cBhvr>
                                    </p:animEffect>
                                    <p:set>
                                      <p:cBhvr>
                                        <p:cTn id="76" dur="1" fill="hold">
                                          <p:stCondLst>
                                            <p:cond delay="1999"/>
                                          </p:stCondLst>
                                        </p:cTn>
                                        <p:tgtEl>
                                          <p:spTgt spid="26"/>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nodeType="clickEffect">
                                  <p:stCondLst>
                                    <p:cond delay="0"/>
                                  </p:stCondLst>
                                  <p:childTnLst>
                                    <p:animEffect transition="out" filter="fade">
                                      <p:cBhvr>
                                        <p:cTn id="80" dur="2000"/>
                                        <p:tgtEl>
                                          <p:spTgt spid="31"/>
                                        </p:tgtEl>
                                      </p:cBhvr>
                                    </p:animEffect>
                                    <p:set>
                                      <p:cBhvr>
                                        <p:cTn id="81" dur="1" fill="hold">
                                          <p:stCondLst>
                                            <p:cond delay="1999"/>
                                          </p:stCondLst>
                                        </p:cTn>
                                        <p:tgtEl>
                                          <p:spTgt spid="31"/>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nodeType="clickEffect">
                                  <p:stCondLst>
                                    <p:cond delay="0"/>
                                  </p:stCondLst>
                                  <p:childTnLst>
                                    <p:animEffect transition="out" filter="fade">
                                      <p:cBhvr>
                                        <p:cTn id="85" dur="2000"/>
                                        <p:tgtEl>
                                          <p:spTgt spid="41"/>
                                        </p:tgtEl>
                                      </p:cBhvr>
                                    </p:animEffect>
                                    <p:set>
                                      <p:cBhvr>
                                        <p:cTn id="86" dur="1" fill="hold">
                                          <p:stCondLst>
                                            <p:cond delay="1999"/>
                                          </p:stCondLst>
                                        </p:cTn>
                                        <p:tgtEl>
                                          <p:spTgt spid="41"/>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nodeType="clickEffect">
                                  <p:stCondLst>
                                    <p:cond delay="0"/>
                                  </p:stCondLst>
                                  <p:childTnLst>
                                    <p:animEffect transition="out" filter="fade">
                                      <p:cBhvr>
                                        <p:cTn id="90" dur="2000"/>
                                        <p:tgtEl>
                                          <p:spTgt spid="46"/>
                                        </p:tgtEl>
                                      </p:cBhvr>
                                    </p:animEffect>
                                    <p:set>
                                      <p:cBhvr>
                                        <p:cTn id="91" dur="1" fill="hold">
                                          <p:stCondLst>
                                            <p:cond delay="1999"/>
                                          </p:stCondLst>
                                        </p:cTn>
                                        <p:tgtEl>
                                          <p:spTgt spid="46"/>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nodeType="clickEffect">
                                  <p:stCondLst>
                                    <p:cond delay="0"/>
                                  </p:stCondLst>
                                  <p:childTnLst>
                                    <p:animEffect transition="out" filter="fade">
                                      <p:cBhvr>
                                        <p:cTn id="95" dur="2000"/>
                                        <p:tgtEl>
                                          <p:spTgt spid="51"/>
                                        </p:tgtEl>
                                      </p:cBhvr>
                                    </p:animEffect>
                                    <p:set>
                                      <p:cBhvr>
                                        <p:cTn id="96" dur="1" fill="hold">
                                          <p:stCondLst>
                                            <p:cond delay="1999"/>
                                          </p:stCondLst>
                                        </p:cTn>
                                        <p:tgtEl>
                                          <p:spTgt spid="51"/>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nodeType="clickEffect">
                                  <p:stCondLst>
                                    <p:cond delay="0"/>
                                  </p:stCondLst>
                                  <p:childTnLst>
                                    <p:animEffect transition="out" filter="fade">
                                      <p:cBhvr>
                                        <p:cTn id="100" dur="2000"/>
                                        <p:tgtEl>
                                          <p:spTgt spid="56"/>
                                        </p:tgtEl>
                                      </p:cBhvr>
                                    </p:animEffect>
                                    <p:set>
                                      <p:cBhvr>
                                        <p:cTn id="101" dur="1" fill="hold">
                                          <p:stCondLst>
                                            <p:cond delay="1999"/>
                                          </p:stCondLst>
                                        </p:cTn>
                                        <p:tgtEl>
                                          <p:spTgt spid="56"/>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2000"/>
                                        <p:tgtEl>
                                          <p:spTgt spid="61"/>
                                        </p:tgtEl>
                                      </p:cBhvr>
                                    </p:animEffect>
                                    <p:set>
                                      <p:cBhvr>
                                        <p:cTn id="106" dur="1" fill="hold">
                                          <p:stCondLst>
                                            <p:cond delay="1999"/>
                                          </p:stCondLst>
                                        </p:cTn>
                                        <p:tgtEl>
                                          <p:spTgt spid="61"/>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0" presetClass="exit" presetSubtype="0" fill="hold" nodeType="clickEffect">
                                  <p:stCondLst>
                                    <p:cond delay="0"/>
                                  </p:stCondLst>
                                  <p:childTnLst>
                                    <p:animEffect transition="out" filter="fade">
                                      <p:cBhvr>
                                        <p:cTn id="110" dur="2000"/>
                                        <p:tgtEl>
                                          <p:spTgt spid="66"/>
                                        </p:tgtEl>
                                      </p:cBhvr>
                                    </p:animEffect>
                                    <p:set>
                                      <p:cBhvr>
                                        <p:cTn id="111" dur="1" fill="hold">
                                          <p:stCondLst>
                                            <p:cond delay="1999"/>
                                          </p:stCondLst>
                                        </p:cTn>
                                        <p:tgtEl>
                                          <p:spTgt spid="66"/>
                                        </p:tgtEl>
                                        <p:attrNameLst>
                                          <p:attrName>style.visibility</p:attrName>
                                        </p:attrNameLst>
                                      </p:cBhvr>
                                      <p:to>
                                        <p:strVal val="hidden"/>
                                      </p:to>
                                    </p:set>
                                  </p:childTnLst>
                                </p:cTn>
                              </p:par>
                            </p:childTnLst>
                          </p:cTn>
                        </p:par>
                      </p:childTnLst>
                    </p:cTn>
                  </p:par>
                </p:childTnLst>
              </p:cTn>
              <p:nextCondLst>
                <p:cond evt="onClick" delay="0">
                  <p:tgtEl>
                    <p:spTgt spid="38"/>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51520" y="260648"/>
            <a:ext cx="8640960" cy="6336704"/>
          </a:xfrm>
          <a:prstGeom prst="roundRect">
            <a:avLst>
              <a:gd name="adj" fmla="val 3745"/>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 name="AutoShape 4">
            <a:hlinkClick r:id="" action="ppaction://hlinkshowjump?jump=nextslide" highlightClick="1"/>
          </p:cNvPr>
          <p:cNvSpPr>
            <a:spLocks noChangeArrowheads="1"/>
          </p:cNvSpPr>
          <p:nvPr/>
        </p:nvSpPr>
        <p:spPr bwMode="auto">
          <a:xfrm>
            <a:off x="8244408" y="6093296"/>
            <a:ext cx="503436" cy="432569"/>
          </a:xfrm>
          <a:prstGeom prst="actionButtonForwardNex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GB"/>
          </a:p>
        </p:txBody>
      </p:sp>
      <p:sp>
        <p:nvSpPr>
          <p:cNvPr id="3" name="Action Button: Home 2">
            <a:hlinkClick r:id="rId3" action="ppaction://hlinksldjump" highlightClick="1"/>
          </p:cNvPr>
          <p:cNvSpPr/>
          <p:nvPr/>
        </p:nvSpPr>
        <p:spPr>
          <a:xfrm>
            <a:off x="7668344" y="6093296"/>
            <a:ext cx="432048" cy="432048"/>
          </a:xfrm>
          <a:prstGeom prst="actionButtonHom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grpSp>
        <p:nvGrpSpPr>
          <p:cNvPr id="6" name="Group 5"/>
          <p:cNvGrpSpPr/>
          <p:nvPr/>
        </p:nvGrpSpPr>
        <p:grpSpPr>
          <a:xfrm>
            <a:off x="1043608" y="2924944"/>
            <a:ext cx="3272396" cy="3561197"/>
            <a:chOff x="3131840" y="4149080"/>
            <a:chExt cx="2048260" cy="2481077"/>
          </a:xfrm>
        </p:grpSpPr>
        <p:pic>
          <p:nvPicPr>
            <p:cNvPr id="7" name="Picture 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8" name="TextBox 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said</a:t>
              </a:r>
              <a:endParaRPr lang="en-GB" sz="2400" dirty="0">
                <a:solidFill>
                  <a:srgbClr val="002060"/>
                </a:solidFill>
                <a:latin typeface="Comic Sans MS" pitchFamily="66" charset="0"/>
              </a:endParaRPr>
            </a:p>
          </p:txBody>
        </p:sp>
        <p:sp>
          <p:nvSpPr>
            <p:cNvPr id="9" name="Oval 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p:cNvGrpSpPr/>
          <p:nvPr/>
        </p:nvGrpSpPr>
        <p:grpSpPr>
          <a:xfrm>
            <a:off x="1083580" y="2924944"/>
            <a:ext cx="3272396" cy="3561197"/>
            <a:chOff x="3131840" y="4149080"/>
            <a:chExt cx="2048260" cy="2481077"/>
          </a:xfrm>
        </p:grpSpPr>
        <p:pic>
          <p:nvPicPr>
            <p:cNvPr id="12" name="Picture 1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3" name="TextBox 1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have</a:t>
              </a:r>
              <a:endParaRPr lang="en-GB" sz="2400" dirty="0">
                <a:solidFill>
                  <a:srgbClr val="002060"/>
                </a:solidFill>
                <a:latin typeface="Comic Sans MS" pitchFamily="66" charset="0"/>
              </a:endParaRPr>
            </a:p>
          </p:txBody>
        </p:sp>
        <p:sp>
          <p:nvSpPr>
            <p:cNvPr id="14" name="Oval 1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1115616" y="2924944"/>
            <a:ext cx="3272396" cy="3561197"/>
            <a:chOff x="3131840" y="4149080"/>
            <a:chExt cx="2048260" cy="2481077"/>
          </a:xfrm>
        </p:grpSpPr>
        <p:pic>
          <p:nvPicPr>
            <p:cNvPr id="17" name="Picture 1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8" name="TextBox 1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like</a:t>
              </a:r>
              <a:endParaRPr lang="en-GB" sz="2400" dirty="0">
                <a:solidFill>
                  <a:srgbClr val="002060"/>
                </a:solidFill>
                <a:latin typeface="Comic Sans MS" pitchFamily="66" charset="0"/>
              </a:endParaRPr>
            </a:p>
          </p:txBody>
        </p:sp>
        <p:sp>
          <p:nvSpPr>
            <p:cNvPr id="19" name="Oval 1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p:cNvGrpSpPr/>
          <p:nvPr/>
        </p:nvGrpSpPr>
        <p:grpSpPr>
          <a:xfrm>
            <a:off x="1011572" y="2924944"/>
            <a:ext cx="3272396" cy="3561197"/>
            <a:chOff x="3131840" y="4149080"/>
            <a:chExt cx="2048260" cy="2481077"/>
          </a:xfrm>
        </p:grpSpPr>
        <p:pic>
          <p:nvPicPr>
            <p:cNvPr id="22" name="Picture 2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23" name="TextBox 2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so</a:t>
              </a:r>
              <a:endParaRPr lang="en-GB" sz="2400" dirty="0">
                <a:solidFill>
                  <a:srgbClr val="002060"/>
                </a:solidFill>
                <a:latin typeface="Comic Sans MS" pitchFamily="66" charset="0"/>
              </a:endParaRPr>
            </a:p>
          </p:txBody>
        </p:sp>
        <p:sp>
          <p:nvSpPr>
            <p:cNvPr id="24" name="Oval 2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1043608" y="2924944"/>
            <a:ext cx="3272396" cy="3561197"/>
            <a:chOff x="3131840" y="4149080"/>
            <a:chExt cx="2048260" cy="2481077"/>
          </a:xfrm>
        </p:grpSpPr>
        <p:pic>
          <p:nvPicPr>
            <p:cNvPr id="27" name="Picture 2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28" name="TextBox 2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do</a:t>
              </a:r>
              <a:endParaRPr lang="en-GB" sz="2400" dirty="0">
                <a:solidFill>
                  <a:srgbClr val="002060"/>
                </a:solidFill>
                <a:latin typeface="Comic Sans MS" pitchFamily="66" charset="0"/>
              </a:endParaRPr>
            </a:p>
          </p:txBody>
        </p:sp>
        <p:sp>
          <p:nvSpPr>
            <p:cNvPr id="29" name="Oval 2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1083580" y="2924944"/>
            <a:ext cx="3272396" cy="3561197"/>
            <a:chOff x="3131840" y="4149080"/>
            <a:chExt cx="2048260" cy="2481077"/>
          </a:xfrm>
        </p:grpSpPr>
        <p:pic>
          <p:nvPicPr>
            <p:cNvPr id="32" name="Picture 3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33" name="TextBox 3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some</a:t>
              </a:r>
              <a:endParaRPr lang="en-GB" sz="2400" dirty="0">
                <a:solidFill>
                  <a:srgbClr val="002060"/>
                </a:solidFill>
                <a:latin typeface="Comic Sans MS" pitchFamily="66" charset="0"/>
              </a:endParaRPr>
            </a:p>
          </p:txBody>
        </p:sp>
        <p:sp>
          <p:nvSpPr>
            <p:cNvPr id="34" name="Oval 3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8" name="Picture 37" descr="wand 2.png"/>
          <p:cNvPicPr>
            <a:picLocks noChangeAspect="1"/>
          </p:cNvPicPr>
          <p:nvPr/>
        </p:nvPicPr>
        <p:blipFill>
          <a:blip r:embed="rId5" cstate="print"/>
          <a:stretch>
            <a:fillRect/>
          </a:stretch>
        </p:blipFill>
        <p:spPr>
          <a:xfrm>
            <a:off x="7494479" y="908720"/>
            <a:ext cx="1649521" cy="3782298"/>
          </a:xfrm>
          <a:prstGeom prst="rect">
            <a:avLst/>
          </a:prstGeom>
        </p:spPr>
      </p:pic>
      <p:sp>
        <p:nvSpPr>
          <p:cNvPr id="39" name="Rounded Rectangle 38"/>
          <p:cNvSpPr/>
          <p:nvPr/>
        </p:nvSpPr>
        <p:spPr>
          <a:xfrm>
            <a:off x="395536" y="404664"/>
            <a:ext cx="2448272" cy="720080"/>
          </a:xfrm>
          <a:prstGeom prst="round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3200" dirty="0" smtClean="0">
                <a:latin typeface="Comic Sans MS" pitchFamily="66" charset="0"/>
              </a:rPr>
              <a:t>Phase 4</a:t>
            </a:r>
            <a:endParaRPr lang="en-GB" sz="3200" dirty="0">
              <a:latin typeface="Comic Sans MS" pitchFamily="66" charset="0"/>
            </a:endParaRPr>
          </a:p>
        </p:txBody>
      </p:sp>
      <p:sp>
        <p:nvSpPr>
          <p:cNvPr id="40" name="Rounded Rectangle 39"/>
          <p:cNvSpPr/>
          <p:nvPr/>
        </p:nvSpPr>
        <p:spPr>
          <a:xfrm>
            <a:off x="5724128" y="404664"/>
            <a:ext cx="2448272" cy="720080"/>
          </a:xfrm>
          <a:prstGeom prst="round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3200" dirty="0" smtClean="0">
                <a:latin typeface="Comic Sans MS" pitchFamily="66" charset="0"/>
              </a:rPr>
              <a:t>14 words</a:t>
            </a:r>
            <a:endParaRPr lang="en-GB" sz="3200" dirty="0">
              <a:latin typeface="Comic Sans MS" pitchFamily="66" charset="0"/>
            </a:endParaRPr>
          </a:p>
        </p:txBody>
      </p:sp>
      <p:grpSp>
        <p:nvGrpSpPr>
          <p:cNvPr id="42" name="Group 41"/>
          <p:cNvGrpSpPr/>
          <p:nvPr/>
        </p:nvGrpSpPr>
        <p:grpSpPr>
          <a:xfrm>
            <a:off x="1043608" y="2924944"/>
            <a:ext cx="3272396" cy="3561197"/>
            <a:chOff x="3131840" y="4149080"/>
            <a:chExt cx="2048260" cy="2481077"/>
          </a:xfrm>
        </p:grpSpPr>
        <p:pic>
          <p:nvPicPr>
            <p:cNvPr id="43" name="Picture 42"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44" name="TextBox 43"/>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come</a:t>
              </a:r>
              <a:endParaRPr lang="en-GB" sz="2400" dirty="0">
                <a:solidFill>
                  <a:srgbClr val="002060"/>
                </a:solidFill>
                <a:latin typeface="Comic Sans MS" pitchFamily="66" charset="0"/>
              </a:endParaRPr>
            </a:p>
          </p:txBody>
        </p:sp>
        <p:sp>
          <p:nvSpPr>
            <p:cNvPr id="45" name="Oval 44"/>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 name="Group 46"/>
          <p:cNvGrpSpPr/>
          <p:nvPr/>
        </p:nvGrpSpPr>
        <p:grpSpPr>
          <a:xfrm>
            <a:off x="1043608" y="2924944"/>
            <a:ext cx="3272396" cy="3561197"/>
            <a:chOff x="3131840" y="4149080"/>
            <a:chExt cx="2048260" cy="2481077"/>
          </a:xfrm>
        </p:grpSpPr>
        <p:pic>
          <p:nvPicPr>
            <p:cNvPr id="48" name="Picture 47"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49" name="TextBox 48"/>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were</a:t>
              </a:r>
              <a:endParaRPr lang="en-GB" sz="2400" dirty="0">
                <a:solidFill>
                  <a:srgbClr val="002060"/>
                </a:solidFill>
                <a:latin typeface="Comic Sans MS" pitchFamily="66" charset="0"/>
              </a:endParaRPr>
            </a:p>
          </p:txBody>
        </p:sp>
        <p:sp>
          <p:nvSpPr>
            <p:cNvPr id="50" name="Oval 49"/>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2" name="Group 51"/>
          <p:cNvGrpSpPr/>
          <p:nvPr/>
        </p:nvGrpSpPr>
        <p:grpSpPr>
          <a:xfrm>
            <a:off x="1011572" y="2924944"/>
            <a:ext cx="3272396" cy="3561197"/>
            <a:chOff x="3111788" y="4149080"/>
            <a:chExt cx="2048260" cy="2481077"/>
          </a:xfrm>
        </p:grpSpPr>
        <p:pic>
          <p:nvPicPr>
            <p:cNvPr id="53" name="Picture 52" descr="bunny 2.png"/>
            <p:cNvPicPr>
              <a:picLocks noChangeAspect="1"/>
            </p:cNvPicPr>
            <p:nvPr/>
          </p:nvPicPr>
          <p:blipFill>
            <a:blip r:embed="rId4" cstate="print"/>
            <a:stretch>
              <a:fillRect/>
            </a:stretch>
          </p:blipFill>
          <p:spPr>
            <a:xfrm>
              <a:off x="3111788" y="4149080"/>
              <a:ext cx="2048260" cy="2481077"/>
            </a:xfrm>
            <a:prstGeom prst="rect">
              <a:avLst/>
            </a:prstGeom>
          </p:spPr>
        </p:pic>
        <p:sp>
          <p:nvSpPr>
            <p:cNvPr id="54" name="TextBox 53"/>
            <p:cNvSpPr txBox="1"/>
            <p:nvPr/>
          </p:nvSpPr>
          <p:spPr>
            <a:xfrm rot="21206125">
              <a:off x="3535689" y="5415624"/>
              <a:ext cx="1359182" cy="64328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5400" dirty="0" smtClean="0">
                  <a:solidFill>
                    <a:srgbClr val="002060"/>
                  </a:solidFill>
                  <a:latin typeface="Comic Sans MS" pitchFamily="66" charset="0"/>
                </a:rPr>
                <a:t>there</a:t>
              </a:r>
              <a:endParaRPr lang="en-GB" dirty="0">
                <a:solidFill>
                  <a:srgbClr val="002060"/>
                </a:solidFill>
                <a:latin typeface="Comic Sans MS" pitchFamily="66" charset="0"/>
              </a:endParaRPr>
            </a:p>
          </p:txBody>
        </p:sp>
        <p:sp>
          <p:nvSpPr>
            <p:cNvPr id="55" name="Oval 54"/>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 name="Group 56"/>
          <p:cNvGrpSpPr/>
          <p:nvPr/>
        </p:nvGrpSpPr>
        <p:grpSpPr>
          <a:xfrm>
            <a:off x="1043608" y="2892139"/>
            <a:ext cx="3272396" cy="3561197"/>
            <a:chOff x="3131840" y="4149080"/>
            <a:chExt cx="2048260" cy="2481077"/>
          </a:xfrm>
        </p:grpSpPr>
        <p:pic>
          <p:nvPicPr>
            <p:cNvPr id="58" name="Picture 57"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59" name="TextBox 58"/>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little</a:t>
              </a:r>
              <a:endParaRPr lang="en-GB" sz="2400" dirty="0">
                <a:solidFill>
                  <a:srgbClr val="002060"/>
                </a:solidFill>
                <a:latin typeface="Comic Sans MS" pitchFamily="66" charset="0"/>
              </a:endParaRPr>
            </a:p>
          </p:txBody>
        </p:sp>
        <p:sp>
          <p:nvSpPr>
            <p:cNvPr id="60" name="Oval 59"/>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2" name="Group 61"/>
          <p:cNvGrpSpPr/>
          <p:nvPr/>
        </p:nvGrpSpPr>
        <p:grpSpPr>
          <a:xfrm>
            <a:off x="1011572" y="2924944"/>
            <a:ext cx="3272396" cy="3561197"/>
            <a:chOff x="3131840" y="4149080"/>
            <a:chExt cx="2048260" cy="2481077"/>
          </a:xfrm>
        </p:grpSpPr>
        <p:pic>
          <p:nvPicPr>
            <p:cNvPr id="63" name="Picture 62"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64" name="TextBox 63"/>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one</a:t>
              </a:r>
              <a:endParaRPr lang="en-GB" sz="2400" dirty="0">
                <a:solidFill>
                  <a:srgbClr val="002060"/>
                </a:solidFill>
                <a:latin typeface="Comic Sans MS" pitchFamily="66" charset="0"/>
              </a:endParaRPr>
            </a:p>
          </p:txBody>
        </p:sp>
        <p:sp>
          <p:nvSpPr>
            <p:cNvPr id="65" name="Oval 64"/>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p:cNvGrpSpPr/>
          <p:nvPr/>
        </p:nvGrpSpPr>
        <p:grpSpPr>
          <a:xfrm>
            <a:off x="939563" y="2924944"/>
            <a:ext cx="3272397" cy="3561197"/>
            <a:chOff x="3111788" y="4149080"/>
            <a:chExt cx="2048261" cy="2481077"/>
          </a:xfrm>
        </p:grpSpPr>
        <p:pic>
          <p:nvPicPr>
            <p:cNvPr id="68" name="Picture 67" descr="bunny 2.png"/>
            <p:cNvPicPr>
              <a:picLocks noChangeAspect="1"/>
            </p:cNvPicPr>
            <p:nvPr/>
          </p:nvPicPr>
          <p:blipFill>
            <a:blip r:embed="rId4" cstate="print"/>
            <a:stretch>
              <a:fillRect/>
            </a:stretch>
          </p:blipFill>
          <p:spPr>
            <a:xfrm>
              <a:off x="3111788" y="4149080"/>
              <a:ext cx="2048261" cy="2481077"/>
            </a:xfrm>
            <a:prstGeom prst="rect">
              <a:avLst/>
            </a:prstGeom>
          </p:spPr>
        </p:pic>
        <p:sp>
          <p:nvSpPr>
            <p:cNvPr id="69" name="TextBox 68"/>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when</a:t>
              </a:r>
              <a:endParaRPr lang="en-GB" sz="2400" dirty="0">
                <a:solidFill>
                  <a:srgbClr val="002060"/>
                </a:solidFill>
                <a:latin typeface="Comic Sans MS" pitchFamily="66" charset="0"/>
              </a:endParaRPr>
            </a:p>
          </p:txBody>
        </p:sp>
        <p:sp>
          <p:nvSpPr>
            <p:cNvPr id="70" name="Oval 69"/>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70"/>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2" name="Group 71"/>
          <p:cNvGrpSpPr/>
          <p:nvPr/>
        </p:nvGrpSpPr>
        <p:grpSpPr>
          <a:xfrm>
            <a:off x="971600" y="2924944"/>
            <a:ext cx="3272396" cy="3561197"/>
            <a:chOff x="3131840" y="4149080"/>
            <a:chExt cx="2048260" cy="2481077"/>
          </a:xfrm>
        </p:grpSpPr>
        <p:pic>
          <p:nvPicPr>
            <p:cNvPr id="73" name="Picture 72"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74" name="TextBox 73"/>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out</a:t>
              </a:r>
              <a:endParaRPr lang="en-GB" sz="2400" dirty="0">
                <a:solidFill>
                  <a:srgbClr val="002060"/>
                </a:solidFill>
                <a:latin typeface="Comic Sans MS" pitchFamily="66" charset="0"/>
              </a:endParaRPr>
            </a:p>
          </p:txBody>
        </p:sp>
        <p:sp>
          <p:nvSpPr>
            <p:cNvPr id="75" name="Oval 74"/>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7" name="Group 76"/>
          <p:cNvGrpSpPr/>
          <p:nvPr/>
        </p:nvGrpSpPr>
        <p:grpSpPr>
          <a:xfrm>
            <a:off x="1043608" y="2924944"/>
            <a:ext cx="3272396" cy="3561197"/>
            <a:chOff x="3131840" y="4149080"/>
            <a:chExt cx="2048260" cy="2481077"/>
          </a:xfrm>
        </p:grpSpPr>
        <p:pic>
          <p:nvPicPr>
            <p:cNvPr id="78" name="Picture 77"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79" name="TextBox 78"/>
            <p:cNvSpPr txBox="1"/>
            <p:nvPr/>
          </p:nvSpPr>
          <p:spPr>
            <a:xfrm rot="21206125">
              <a:off x="3535689" y="5383460"/>
              <a:ext cx="1359182" cy="70761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000" dirty="0" smtClean="0">
                  <a:solidFill>
                    <a:srgbClr val="002060"/>
                  </a:solidFill>
                  <a:latin typeface="Comic Sans MS" pitchFamily="66" charset="0"/>
                </a:rPr>
                <a:t>what</a:t>
              </a:r>
              <a:endParaRPr lang="en-GB" sz="2400" dirty="0">
                <a:solidFill>
                  <a:srgbClr val="002060"/>
                </a:solidFill>
                <a:latin typeface="Comic Sans MS" pitchFamily="66" charset="0"/>
              </a:endParaRPr>
            </a:p>
          </p:txBody>
        </p:sp>
        <p:sp>
          <p:nvSpPr>
            <p:cNvPr id="80" name="Oval 79"/>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 name="Picture 3" descr="black.png"/>
          <p:cNvPicPr>
            <a:picLocks noChangeAspect="1"/>
          </p:cNvPicPr>
          <p:nvPr/>
        </p:nvPicPr>
        <p:blipFill>
          <a:blip r:embed="rId6" cstate="print"/>
          <a:stretch>
            <a:fillRect/>
          </a:stretch>
        </p:blipFill>
        <p:spPr>
          <a:xfrm flipV="1">
            <a:off x="323528" y="2780928"/>
            <a:ext cx="4774566" cy="3706223"/>
          </a:xfrm>
          <a:prstGeom prst="rect">
            <a:avLst/>
          </a:prstGeom>
        </p:spPr>
      </p:pic>
    </p:spTree>
  </p:cSld>
  <p:clrMapOvr>
    <a:masterClrMapping/>
  </p:clrMapOvr>
  <p:transition spd="med" advClick="0">
    <p:wedg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6" dur="2000" fill="hold"/>
                                        <p:tgtEl>
                                          <p:spTgt spid="6"/>
                                        </p:tgtEl>
                                        <p:attrNameLst>
                                          <p:attrName>ppt_x</p:attrName>
                                          <p:attrName>ppt_y</p:attrName>
                                        </p:attrNameLst>
                                      </p:cBhvr>
                                      <p:rCtr x="20800" y="-108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0" dur="2000" fill="hold"/>
                                        <p:tgtEl>
                                          <p:spTgt spid="11"/>
                                        </p:tgtEl>
                                        <p:attrNameLst>
                                          <p:attrName>ppt_x</p:attrName>
                                          <p:attrName>ppt_y</p:attrName>
                                        </p:attrNameLst>
                                      </p:cBhvr>
                                      <p:rCtr x="20800" y="-108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4" dur="2000" fill="hold"/>
                                        <p:tgtEl>
                                          <p:spTgt spid="16"/>
                                        </p:tgtEl>
                                        <p:attrNameLst>
                                          <p:attrName>ppt_x</p:attrName>
                                          <p:attrName>ppt_y</p:attrName>
                                        </p:attrNameLst>
                                      </p:cBhvr>
                                      <p:rCtr x="20800" y="-108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8" dur="2000" fill="hold"/>
                                        <p:tgtEl>
                                          <p:spTgt spid="21"/>
                                        </p:tgtEl>
                                        <p:attrNameLst>
                                          <p:attrName>ppt_x</p:attrName>
                                          <p:attrName>ppt_y</p:attrName>
                                        </p:attrNameLst>
                                      </p:cBhvr>
                                      <p:rCtr x="20800" y="-10800"/>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22" dur="2000" fill="hold"/>
                                        <p:tgtEl>
                                          <p:spTgt spid="26"/>
                                        </p:tgtEl>
                                        <p:attrNameLst>
                                          <p:attrName>ppt_x</p:attrName>
                                          <p:attrName>ppt_y</p:attrName>
                                        </p:attrNameLst>
                                      </p:cBhvr>
                                      <p:rCtr x="20800" y="-108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26" dur="2000" fill="hold"/>
                                        <p:tgtEl>
                                          <p:spTgt spid="31"/>
                                        </p:tgtEl>
                                        <p:attrNameLst>
                                          <p:attrName>ppt_x</p:attrName>
                                          <p:attrName>ppt_y</p:attrName>
                                        </p:attrNameLst>
                                      </p:cBhvr>
                                      <p:rCtr x="20800" y="-10800"/>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0" dur="2000" fill="hold"/>
                                        <p:tgtEl>
                                          <p:spTgt spid="42"/>
                                        </p:tgtEl>
                                        <p:attrNameLst>
                                          <p:attrName>ppt_x</p:attrName>
                                          <p:attrName>ppt_y</p:attrName>
                                        </p:attrNameLst>
                                      </p:cBhvr>
                                      <p:rCtr x="20800" y="-10800"/>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4" dur="2000" fill="hold"/>
                                        <p:tgtEl>
                                          <p:spTgt spid="47"/>
                                        </p:tgtEl>
                                        <p:attrNameLst>
                                          <p:attrName>ppt_x</p:attrName>
                                          <p:attrName>ppt_y</p:attrName>
                                        </p:attrNameLst>
                                      </p:cBhvr>
                                      <p:rCtr x="20800" y="-10800"/>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8" dur="2000" fill="hold"/>
                                        <p:tgtEl>
                                          <p:spTgt spid="52"/>
                                        </p:tgtEl>
                                        <p:attrNameLst>
                                          <p:attrName>ppt_x</p:attrName>
                                          <p:attrName>ppt_y</p:attrName>
                                        </p:attrNameLst>
                                      </p:cBhvr>
                                      <p:rCtr x="20800" y="-10800"/>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42" dur="2000" fill="hold"/>
                                        <p:tgtEl>
                                          <p:spTgt spid="57"/>
                                        </p:tgtEl>
                                        <p:attrNameLst>
                                          <p:attrName>ppt_x</p:attrName>
                                          <p:attrName>ppt_y</p:attrName>
                                        </p:attrNameLst>
                                      </p:cBhvr>
                                      <p:rCtr x="20800" y="-10800"/>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46" dur="2000" fill="hold"/>
                                        <p:tgtEl>
                                          <p:spTgt spid="62"/>
                                        </p:tgtEl>
                                        <p:attrNameLst>
                                          <p:attrName>ppt_x</p:attrName>
                                          <p:attrName>ppt_y</p:attrName>
                                        </p:attrNameLst>
                                      </p:cBhvr>
                                      <p:rCtr x="20800" y="-10800"/>
                                    </p:animMotion>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50" dur="2000" fill="hold"/>
                                        <p:tgtEl>
                                          <p:spTgt spid="67"/>
                                        </p:tgtEl>
                                        <p:attrNameLst>
                                          <p:attrName>ppt_x</p:attrName>
                                          <p:attrName>ppt_y</p:attrName>
                                        </p:attrNameLst>
                                      </p:cBhvr>
                                      <p:rCtr x="20800" y="-10800"/>
                                    </p:animMotion>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54" dur="2000" fill="hold"/>
                                        <p:tgtEl>
                                          <p:spTgt spid="72"/>
                                        </p:tgtEl>
                                        <p:attrNameLst>
                                          <p:attrName>ppt_x</p:attrName>
                                          <p:attrName>ppt_y</p:attrName>
                                        </p:attrNameLst>
                                      </p:cBhvr>
                                      <p:rCtr x="20800" y="-10800"/>
                                    </p:animMotion>
                                  </p:childTnLst>
                                </p:cTn>
                              </p:par>
                            </p:childTnLst>
                          </p:cTn>
                        </p:par>
                      </p:childTnLst>
                    </p:cTn>
                  </p:par>
                  <p:par>
                    <p:cTn id="55" fill="hold">
                      <p:stCondLst>
                        <p:cond delay="indefinite"/>
                      </p:stCondLst>
                      <p:childTnLst>
                        <p:par>
                          <p:cTn id="56" fill="hold">
                            <p:stCondLst>
                              <p:cond delay="0"/>
                            </p:stCondLst>
                            <p:childTnLst>
                              <p:par>
                                <p:cTn id="57"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58" dur="2000" fill="hold"/>
                                        <p:tgtEl>
                                          <p:spTgt spid="77"/>
                                        </p:tgtEl>
                                        <p:attrNameLst>
                                          <p:attrName>ppt_x</p:attrName>
                                          <p:attrName>ppt_y</p:attrName>
                                        </p:attrNameLst>
                                      </p:cBhvr>
                                      <p:rCtr x="20800" y="-10800"/>
                                    </p:animMotion>
                                  </p:childTnLst>
                                </p:cTn>
                              </p:par>
                            </p:childTnLst>
                          </p:cTn>
                        </p:par>
                      </p:childTnLst>
                    </p:cTn>
                  </p:par>
                </p:childTnLst>
              </p:cTn>
              <p:nextCondLst>
                <p:cond evt="onClick" delay="0">
                  <p:tgtEl>
                    <p:spTgt spid="4"/>
                  </p:tgtEl>
                </p:cond>
              </p:nextCondLst>
            </p:seq>
            <p:seq concurrent="1" nextAc="seek">
              <p:cTn id="59" restart="whenNotActive" fill="hold" evtFilter="cancelBubble" nodeType="interactiveSeq">
                <p:stCondLst>
                  <p:cond evt="onClick" delay="0">
                    <p:tgtEl>
                      <p:spTgt spid="38"/>
                    </p:tgtEl>
                  </p:cond>
                </p:stCondLst>
                <p:endSync evt="end" delay="0">
                  <p:rtn val="all"/>
                </p:endSync>
                <p:childTnLst>
                  <p:par>
                    <p:cTn id="60" fill="hold">
                      <p:stCondLst>
                        <p:cond delay="0"/>
                      </p:stCondLst>
                      <p:childTnLst>
                        <p:par>
                          <p:cTn id="61" fill="hold">
                            <p:stCondLst>
                              <p:cond delay="0"/>
                            </p:stCondLst>
                            <p:childTnLst>
                              <p:par>
                                <p:cTn id="62" presetID="10" presetClass="exit" presetSubtype="0" fill="hold" nodeType="clickEffect">
                                  <p:stCondLst>
                                    <p:cond delay="0"/>
                                  </p:stCondLst>
                                  <p:childTnLst>
                                    <p:animEffect transition="out" filter="fade">
                                      <p:cBhvr>
                                        <p:cTn id="63" dur="2000"/>
                                        <p:tgtEl>
                                          <p:spTgt spid="6"/>
                                        </p:tgtEl>
                                      </p:cBhvr>
                                    </p:animEffect>
                                    <p:set>
                                      <p:cBhvr>
                                        <p:cTn id="64" dur="1" fill="hold">
                                          <p:stCondLst>
                                            <p:cond delay="1999"/>
                                          </p:stCondLst>
                                        </p:cTn>
                                        <p:tgtEl>
                                          <p:spTgt spid="6"/>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nodeType="clickEffect">
                                  <p:stCondLst>
                                    <p:cond delay="0"/>
                                  </p:stCondLst>
                                  <p:childTnLst>
                                    <p:animEffect transition="out" filter="fade">
                                      <p:cBhvr>
                                        <p:cTn id="68" dur="2000"/>
                                        <p:tgtEl>
                                          <p:spTgt spid="11"/>
                                        </p:tgtEl>
                                      </p:cBhvr>
                                    </p:animEffect>
                                    <p:set>
                                      <p:cBhvr>
                                        <p:cTn id="69" dur="1" fill="hold">
                                          <p:stCondLst>
                                            <p:cond delay="1999"/>
                                          </p:stCondLst>
                                        </p:cTn>
                                        <p:tgtEl>
                                          <p:spTgt spid="11"/>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2000"/>
                                        <p:tgtEl>
                                          <p:spTgt spid="16"/>
                                        </p:tgtEl>
                                      </p:cBhvr>
                                    </p:animEffect>
                                    <p:set>
                                      <p:cBhvr>
                                        <p:cTn id="74" dur="1" fill="hold">
                                          <p:stCondLst>
                                            <p:cond delay="1999"/>
                                          </p:stCondLst>
                                        </p:cTn>
                                        <p:tgtEl>
                                          <p:spTgt spid="1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xit" presetSubtype="0" fill="hold" nodeType="clickEffect">
                                  <p:stCondLst>
                                    <p:cond delay="0"/>
                                  </p:stCondLst>
                                  <p:childTnLst>
                                    <p:animEffect transition="out" filter="fade">
                                      <p:cBhvr>
                                        <p:cTn id="78" dur="2000"/>
                                        <p:tgtEl>
                                          <p:spTgt spid="21"/>
                                        </p:tgtEl>
                                      </p:cBhvr>
                                    </p:animEffect>
                                    <p:set>
                                      <p:cBhvr>
                                        <p:cTn id="79" dur="1" fill="hold">
                                          <p:stCondLst>
                                            <p:cond delay="1999"/>
                                          </p:stCondLst>
                                        </p:cTn>
                                        <p:tgtEl>
                                          <p:spTgt spid="21"/>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nodeType="clickEffect">
                                  <p:stCondLst>
                                    <p:cond delay="0"/>
                                  </p:stCondLst>
                                  <p:childTnLst>
                                    <p:animEffect transition="out" filter="fade">
                                      <p:cBhvr>
                                        <p:cTn id="83" dur="2000"/>
                                        <p:tgtEl>
                                          <p:spTgt spid="26"/>
                                        </p:tgtEl>
                                      </p:cBhvr>
                                    </p:animEffect>
                                    <p:set>
                                      <p:cBhvr>
                                        <p:cTn id="84" dur="1" fill="hold">
                                          <p:stCondLst>
                                            <p:cond delay="1999"/>
                                          </p:stCondLst>
                                        </p:cTn>
                                        <p:tgtEl>
                                          <p:spTgt spid="26"/>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nodeType="clickEffect">
                                  <p:stCondLst>
                                    <p:cond delay="0"/>
                                  </p:stCondLst>
                                  <p:childTnLst>
                                    <p:animEffect transition="out" filter="fade">
                                      <p:cBhvr>
                                        <p:cTn id="88" dur="2000"/>
                                        <p:tgtEl>
                                          <p:spTgt spid="31"/>
                                        </p:tgtEl>
                                      </p:cBhvr>
                                    </p:animEffect>
                                    <p:set>
                                      <p:cBhvr>
                                        <p:cTn id="89" dur="1" fill="hold">
                                          <p:stCondLst>
                                            <p:cond delay="1999"/>
                                          </p:stCondLst>
                                        </p:cTn>
                                        <p:tgtEl>
                                          <p:spTgt spid="31"/>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nodeType="clickEffect">
                                  <p:stCondLst>
                                    <p:cond delay="0"/>
                                  </p:stCondLst>
                                  <p:childTnLst>
                                    <p:animEffect transition="out" filter="fade">
                                      <p:cBhvr>
                                        <p:cTn id="93" dur="2000"/>
                                        <p:tgtEl>
                                          <p:spTgt spid="42"/>
                                        </p:tgtEl>
                                      </p:cBhvr>
                                    </p:animEffect>
                                    <p:set>
                                      <p:cBhvr>
                                        <p:cTn id="94" dur="1" fill="hold">
                                          <p:stCondLst>
                                            <p:cond delay="1999"/>
                                          </p:stCondLst>
                                        </p:cTn>
                                        <p:tgtEl>
                                          <p:spTgt spid="42"/>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0" presetClass="exit" presetSubtype="0" fill="hold" nodeType="clickEffect">
                                  <p:stCondLst>
                                    <p:cond delay="0"/>
                                  </p:stCondLst>
                                  <p:childTnLst>
                                    <p:animEffect transition="out" filter="fade">
                                      <p:cBhvr>
                                        <p:cTn id="98" dur="2000"/>
                                        <p:tgtEl>
                                          <p:spTgt spid="47"/>
                                        </p:tgtEl>
                                      </p:cBhvr>
                                    </p:animEffect>
                                    <p:set>
                                      <p:cBhvr>
                                        <p:cTn id="99" dur="1" fill="hold">
                                          <p:stCondLst>
                                            <p:cond delay="1999"/>
                                          </p:stCondLst>
                                        </p:cTn>
                                        <p:tgtEl>
                                          <p:spTgt spid="47"/>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nodeType="clickEffect">
                                  <p:stCondLst>
                                    <p:cond delay="0"/>
                                  </p:stCondLst>
                                  <p:childTnLst>
                                    <p:animEffect transition="out" filter="fade">
                                      <p:cBhvr>
                                        <p:cTn id="103" dur="2000"/>
                                        <p:tgtEl>
                                          <p:spTgt spid="52"/>
                                        </p:tgtEl>
                                      </p:cBhvr>
                                    </p:animEffect>
                                    <p:set>
                                      <p:cBhvr>
                                        <p:cTn id="104" dur="1" fill="hold">
                                          <p:stCondLst>
                                            <p:cond delay="1999"/>
                                          </p:stCondLst>
                                        </p:cTn>
                                        <p:tgtEl>
                                          <p:spTgt spid="52"/>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nodeType="clickEffect">
                                  <p:stCondLst>
                                    <p:cond delay="0"/>
                                  </p:stCondLst>
                                  <p:childTnLst>
                                    <p:animEffect transition="out" filter="fade">
                                      <p:cBhvr>
                                        <p:cTn id="108" dur="2000"/>
                                        <p:tgtEl>
                                          <p:spTgt spid="57"/>
                                        </p:tgtEl>
                                      </p:cBhvr>
                                    </p:animEffect>
                                    <p:set>
                                      <p:cBhvr>
                                        <p:cTn id="109" dur="1" fill="hold">
                                          <p:stCondLst>
                                            <p:cond delay="1999"/>
                                          </p:stCondLst>
                                        </p:cTn>
                                        <p:tgtEl>
                                          <p:spTgt spid="57"/>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nodeType="clickEffect">
                                  <p:stCondLst>
                                    <p:cond delay="0"/>
                                  </p:stCondLst>
                                  <p:childTnLst>
                                    <p:animEffect transition="out" filter="fade">
                                      <p:cBhvr>
                                        <p:cTn id="113" dur="2000"/>
                                        <p:tgtEl>
                                          <p:spTgt spid="62"/>
                                        </p:tgtEl>
                                      </p:cBhvr>
                                    </p:animEffect>
                                    <p:set>
                                      <p:cBhvr>
                                        <p:cTn id="114" dur="1" fill="hold">
                                          <p:stCondLst>
                                            <p:cond delay="1999"/>
                                          </p:stCondLst>
                                        </p:cTn>
                                        <p:tgtEl>
                                          <p:spTgt spid="6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nodeType="clickEffect">
                                  <p:stCondLst>
                                    <p:cond delay="0"/>
                                  </p:stCondLst>
                                  <p:childTnLst>
                                    <p:animEffect transition="out" filter="fade">
                                      <p:cBhvr>
                                        <p:cTn id="118" dur="2000"/>
                                        <p:tgtEl>
                                          <p:spTgt spid="67"/>
                                        </p:tgtEl>
                                      </p:cBhvr>
                                    </p:animEffect>
                                    <p:set>
                                      <p:cBhvr>
                                        <p:cTn id="119" dur="1" fill="hold">
                                          <p:stCondLst>
                                            <p:cond delay="1999"/>
                                          </p:stCondLst>
                                        </p:cTn>
                                        <p:tgtEl>
                                          <p:spTgt spid="67"/>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0" presetClass="exit" presetSubtype="0" fill="hold" nodeType="clickEffect">
                                  <p:stCondLst>
                                    <p:cond delay="0"/>
                                  </p:stCondLst>
                                  <p:childTnLst>
                                    <p:animEffect transition="out" filter="fade">
                                      <p:cBhvr>
                                        <p:cTn id="123" dur="2000"/>
                                        <p:tgtEl>
                                          <p:spTgt spid="72"/>
                                        </p:tgtEl>
                                      </p:cBhvr>
                                    </p:animEffect>
                                    <p:set>
                                      <p:cBhvr>
                                        <p:cTn id="124" dur="1" fill="hold">
                                          <p:stCondLst>
                                            <p:cond delay="1999"/>
                                          </p:stCondLst>
                                        </p:cTn>
                                        <p:tgtEl>
                                          <p:spTgt spid="72"/>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nodeType="clickEffect">
                                  <p:stCondLst>
                                    <p:cond delay="0"/>
                                  </p:stCondLst>
                                  <p:childTnLst>
                                    <p:animEffect transition="out" filter="fade">
                                      <p:cBhvr>
                                        <p:cTn id="128" dur="2000"/>
                                        <p:tgtEl>
                                          <p:spTgt spid="77"/>
                                        </p:tgtEl>
                                      </p:cBhvr>
                                    </p:animEffect>
                                    <p:set>
                                      <p:cBhvr>
                                        <p:cTn id="129" dur="1" fill="hold">
                                          <p:stCondLst>
                                            <p:cond delay="1999"/>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38"/>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51520" y="260648"/>
            <a:ext cx="8640960" cy="6336704"/>
          </a:xfrm>
          <a:prstGeom prst="roundRect">
            <a:avLst>
              <a:gd name="adj" fmla="val 3745"/>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 name="AutoShape 4">
            <a:hlinkClick r:id="" action="ppaction://hlinkshowjump?jump=nextslide" highlightClick="1"/>
          </p:cNvPr>
          <p:cNvSpPr>
            <a:spLocks noChangeArrowheads="1"/>
          </p:cNvSpPr>
          <p:nvPr/>
        </p:nvSpPr>
        <p:spPr bwMode="auto">
          <a:xfrm>
            <a:off x="8244408" y="6093296"/>
            <a:ext cx="503436" cy="432569"/>
          </a:xfrm>
          <a:prstGeom prst="actionButtonForwardNex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GB"/>
          </a:p>
        </p:txBody>
      </p:sp>
      <p:sp>
        <p:nvSpPr>
          <p:cNvPr id="3" name="Action Button: Home 2">
            <a:hlinkClick r:id="rId3" action="ppaction://hlinksldjump" highlightClick="1"/>
          </p:cNvPr>
          <p:cNvSpPr/>
          <p:nvPr/>
        </p:nvSpPr>
        <p:spPr>
          <a:xfrm>
            <a:off x="7668344" y="6093296"/>
            <a:ext cx="432048" cy="432048"/>
          </a:xfrm>
          <a:prstGeom prst="actionButtonHom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grpSp>
        <p:nvGrpSpPr>
          <p:cNvPr id="6" name="Group 5"/>
          <p:cNvGrpSpPr/>
          <p:nvPr/>
        </p:nvGrpSpPr>
        <p:grpSpPr>
          <a:xfrm>
            <a:off x="1043608" y="2924944"/>
            <a:ext cx="3272396" cy="3561197"/>
            <a:chOff x="3131840" y="4149080"/>
            <a:chExt cx="2048260" cy="2481077"/>
          </a:xfrm>
        </p:grpSpPr>
        <p:pic>
          <p:nvPicPr>
            <p:cNvPr id="7" name="Picture 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8" name="TextBox 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oh</a:t>
              </a:r>
              <a:endParaRPr lang="en-GB" sz="2400" dirty="0">
                <a:solidFill>
                  <a:srgbClr val="002060"/>
                </a:solidFill>
                <a:latin typeface="Comic Sans MS" pitchFamily="66" charset="0"/>
              </a:endParaRPr>
            </a:p>
          </p:txBody>
        </p:sp>
        <p:sp>
          <p:nvSpPr>
            <p:cNvPr id="9" name="Oval 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p:cNvGrpSpPr/>
          <p:nvPr/>
        </p:nvGrpSpPr>
        <p:grpSpPr>
          <a:xfrm>
            <a:off x="1043608" y="2924944"/>
            <a:ext cx="3272396" cy="3561197"/>
            <a:chOff x="3131840" y="4149080"/>
            <a:chExt cx="2048260" cy="2481077"/>
          </a:xfrm>
        </p:grpSpPr>
        <p:pic>
          <p:nvPicPr>
            <p:cNvPr id="12" name="Picture 1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3" name="TextBox 1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their</a:t>
              </a:r>
              <a:endParaRPr lang="en-GB" sz="2400" dirty="0">
                <a:solidFill>
                  <a:srgbClr val="002060"/>
                </a:solidFill>
                <a:latin typeface="Comic Sans MS" pitchFamily="66" charset="0"/>
              </a:endParaRPr>
            </a:p>
          </p:txBody>
        </p:sp>
        <p:sp>
          <p:nvSpPr>
            <p:cNvPr id="14" name="Oval 1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1011572" y="2924944"/>
            <a:ext cx="3272396" cy="3561197"/>
            <a:chOff x="3131840" y="4149080"/>
            <a:chExt cx="2048260" cy="2481077"/>
          </a:xfrm>
        </p:grpSpPr>
        <p:pic>
          <p:nvPicPr>
            <p:cNvPr id="17" name="Picture 1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18" name="TextBox 17"/>
            <p:cNvSpPr txBox="1"/>
            <p:nvPr/>
          </p:nvSpPr>
          <p:spPr>
            <a:xfrm rot="21206125">
              <a:off x="3535689" y="5447788"/>
              <a:ext cx="1359182" cy="57895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4800" dirty="0" smtClean="0">
                  <a:solidFill>
                    <a:srgbClr val="002060"/>
                  </a:solidFill>
                  <a:latin typeface="Comic Sans MS" pitchFamily="66" charset="0"/>
                </a:rPr>
                <a:t>people</a:t>
              </a:r>
              <a:endParaRPr lang="en-GB" sz="2400" dirty="0">
                <a:solidFill>
                  <a:srgbClr val="002060"/>
                </a:solidFill>
                <a:latin typeface="Comic Sans MS" pitchFamily="66" charset="0"/>
              </a:endParaRPr>
            </a:p>
          </p:txBody>
        </p:sp>
        <p:sp>
          <p:nvSpPr>
            <p:cNvPr id="19" name="Oval 1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783791"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p:cNvGrpSpPr/>
          <p:nvPr/>
        </p:nvGrpSpPr>
        <p:grpSpPr>
          <a:xfrm>
            <a:off x="1011572" y="2924944"/>
            <a:ext cx="3272396" cy="3561197"/>
            <a:chOff x="3131840" y="4149080"/>
            <a:chExt cx="2048260" cy="2481077"/>
          </a:xfrm>
        </p:grpSpPr>
        <p:pic>
          <p:nvPicPr>
            <p:cNvPr id="22" name="Picture 21"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23" name="TextBox 22"/>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Mr</a:t>
              </a:r>
              <a:endParaRPr lang="en-GB" sz="2400" dirty="0">
                <a:solidFill>
                  <a:srgbClr val="002060"/>
                </a:solidFill>
                <a:latin typeface="Comic Sans MS" pitchFamily="66" charset="0"/>
              </a:endParaRPr>
            </a:p>
          </p:txBody>
        </p:sp>
        <p:sp>
          <p:nvSpPr>
            <p:cNvPr id="24" name="Oval 23"/>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1043608" y="2924944"/>
            <a:ext cx="3272396" cy="3561197"/>
            <a:chOff x="3131840" y="4149080"/>
            <a:chExt cx="2048260" cy="2481077"/>
          </a:xfrm>
        </p:grpSpPr>
        <p:pic>
          <p:nvPicPr>
            <p:cNvPr id="27" name="Picture 26"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28" name="TextBox 27"/>
            <p:cNvSpPr txBox="1"/>
            <p:nvPr/>
          </p:nvSpPr>
          <p:spPr>
            <a:xfrm rot="21206125">
              <a:off x="3535689" y="5351296"/>
              <a:ext cx="1359182" cy="7719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600" dirty="0" smtClean="0">
                  <a:solidFill>
                    <a:srgbClr val="002060"/>
                  </a:solidFill>
                  <a:latin typeface="Comic Sans MS" pitchFamily="66" charset="0"/>
                </a:rPr>
                <a:t>Mrs</a:t>
              </a:r>
              <a:endParaRPr lang="en-GB" sz="2400" dirty="0">
                <a:solidFill>
                  <a:srgbClr val="002060"/>
                </a:solidFill>
                <a:latin typeface="Comic Sans MS" pitchFamily="66" charset="0"/>
              </a:endParaRPr>
            </a:p>
          </p:txBody>
        </p:sp>
        <p:sp>
          <p:nvSpPr>
            <p:cNvPr id="29" name="Oval 28"/>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1043608" y="2924944"/>
            <a:ext cx="3272395" cy="3561197"/>
            <a:chOff x="3176909" y="4149080"/>
            <a:chExt cx="2048259" cy="2481077"/>
          </a:xfrm>
        </p:grpSpPr>
        <p:pic>
          <p:nvPicPr>
            <p:cNvPr id="32" name="Picture 31" descr="bunny 2.png"/>
            <p:cNvPicPr>
              <a:picLocks noChangeAspect="1"/>
            </p:cNvPicPr>
            <p:nvPr/>
          </p:nvPicPr>
          <p:blipFill>
            <a:blip r:embed="rId4" cstate="print"/>
            <a:stretch>
              <a:fillRect/>
            </a:stretch>
          </p:blipFill>
          <p:spPr>
            <a:xfrm>
              <a:off x="3176909" y="4149080"/>
              <a:ext cx="2048259" cy="2481077"/>
            </a:xfrm>
            <a:prstGeom prst="rect">
              <a:avLst/>
            </a:prstGeom>
          </p:spPr>
        </p:pic>
        <p:sp>
          <p:nvSpPr>
            <p:cNvPr id="33" name="TextBox 32"/>
            <p:cNvSpPr txBox="1"/>
            <p:nvPr/>
          </p:nvSpPr>
          <p:spPr>
            <a:xfrm rot="21206125">
              <a:off x="3535689" y="5447788"/>
              <a:ext cx="1359182" cy="57895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4800" dirty="0" smtClean="0">
                  <a:solidFill>
                    <a:srgbClr val="002060"/>
                  </a:solidFill>
                  <a:latin typeface="Comic Sans MS" pitchFamily="66" charset="0"/>
                </a:rPr>
                <a:t>looked</a:t>
              </a:r>
              <a:endParaRPr lang="en-GB" sz="2400" dirty="0">
                <a:solidFill>
                  <a:srgbClr val="002060"/>
                </a:solidFill>
                <a:latin typeface="Comic Sans MS" pitchFamily="66" charset="0"/>
              </a:endParaRPr>
            </a:p>
          </p:txBody>
        </p:sp>
        <p:sp>
          <p:nvSpPr>
            <p:cNvPr id="34" name="Oval 33"/>
            <p:cNvSpPr/>
            <p:nvPr/>
          </p:nvSpPr>
          <p:spPr>
            <a:xfrm>
              <a:off x="3341510"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4783791"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8" name="Picture 37" descr="wand 2.png"/>
          <p:cNvPicPr>
            <a:picLocks noChangeAspect="1"/>
          </p:cNvPicPr>
          <p:nvPr/>
        </p:nvPicPr>
        <p:blipFill>
          <a:blip r:embed="rId5" cstate="print"/>
          <a:stretch>
            <a:fillRect/>
          </a:stretch>
        </p:blipFill>
        <p:spPr>
          <a:xfrm>
            <a:off x="7494479" y="908720"/>
            <a:ext cx="1649521" cy="3782298"/>
          </a:xfrm>
          <a:prstGeom prst="rect">
            <a:avLst/>
          </a:prstGeom>
        </p:spPr>
      </p:pic>
      <p:sp>
        <p:nvSpPr>
          <p:cNvPr id="39" name="Rounded Rectangle 38"/>
          <p:cNvSpPr/>
          <p:nvPr/>
        </p:nvSpPr>
        <p:spPr>
          <a:xfrm>
            <a:off x="395536" y="404664"/>
            <a:ext cx="2448272" cy="72008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3200" dirty="0" smtClean="0">
                <a:latin typeface="Comic Sans MS" pitchFamily="66" charset="0"/>
              </a:rPr>
              <a:t>Phase 5</a:t>
            </a:r>
            <a:endParaRPr lang="en-GB" sz="3200" dirty="0">
              <a:latin typeface="Comic Sans MS" pitchFamily="66" charset="0"/>
            </a:endParaRPr>
          </a:p>
        </p:txBody>
      </p:sp>
      <p:sp>
        <p:nvSpPr>
          <p:cNvPr id="40" name="Rounded Rectangle 39"/>
          <p:cNvSpPr/>
          <p:nvPr/>
        </p:nvSpPr>
        <p:spPr>
          <a:xfrm>
            <a:off x="5724128" y="404664"/>
            <a:ext cx="2448272" cy="72008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3200" dirty="0" smtClean="0">
                <a:latin typeface="Comic Sans MS" pitchFamily="66" charset="0"/>
              </a:rPr>
              <a:t>9 words</a:t>
            </a:r>
            <a:endParaRPr lang="en-GB" sz="3200" dirty="0">
              <a:latin typeface="Comic Sans MS" pitchFamily="66" charset="0"/>
            </a:endParaRPr>
          </a:p>
        </p:txBody>
      </p:sp>
      <p:grpSp>
        <p:nvGrpSpPr>
          <p:cNvPr id="42" name="Group 41"/>
          <p:cNvGrpSpPr/>
          <p:nvPr/>
        </p:nvGrpSpPr>
        <p:grpSpPr>
          <a:xfrm>
            <a:off x="1043608" y="2892139"/>
            <a:ext cx="3272396" cy="3561197"/>
            <a:chOff x="3151892" y="4126224"/>
            <a:chExt cx="2048260" cy="2481077"/>
          </a:xfrm>
        </p:grpSpPr>
        <p:pic>
          <p:nvPicPr>
            <p:cNvPr id="43" name="Picture 42" descr="bunny 2.png"/>
            <p:cNvPicPr>
              <a:picLocks noChangeAspect="1"/>
            </p:cNvPicPr>
            <p:nvPr/>
          </p:nvPicPr>
          <p:blipFill>
            <a:blip r:embed="rId4" cstate="print"/>
            <a:stretch>
              <a:fillRect/>
            </a:stretch>
          </p:blipFill>
          <p:spPr>
            <a:xfrm>
              <a:off x="3151892" y="4126224"/>
              <a:ext cx="2048260" cy="2481077"/>
            </a:xfrm>
            <a:prstGeom prst="rect">
              <a:avLst/>
            </a:prstGeom>
          </p:spPr>
        </p:pic>
        <p:sp>
          <p:nvSpPr>
            <p:cNvPr id="44" name="TextBox 43"/>
            <p:cNvSpPr txBox="1"/>
            <p:nvPr/>
          </p:nvSpPr>
          <p:spPr>
            <a:xfrm rot="21206125">
              <a:off x="3535689" y="5415624"/>
              <a:ext cx="1359182" cy="64328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5400" dirty="0" smtClean="0">
                  <a:solidFill>
                    <a:srgbClr val="002060"/>
                  </a:solidFill>
                  <a:latin typeface="Comic Sans MS" pitchFamily="66" charset="0"/>
                </a:rPr>
                <a:t>called</a:t>
              </a:r>
              <a:endParaRPr lang="en-GB" sz="2400" dirty="0">
                <a:solidFill>
                  <a:srgbClr val="002060"/>
                </a:solidFill>
                <a:latin typeface="Comic Sans MS" pitchFamily="66" charset="0"/>
              </a:endParaRPr>
            </a:p>
          </p:txBody>
        </p:sp>
        <p:sp>
          <p:nvSpPr>
            <p:cNvPr id="45" name="Oval 44"/>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4758491"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 name="Group 46"/>
          <p:cNvGrpSpPr/>
          <p:nvPr/>
        </p:nvGrpSpPr>
        <p:grpSpPr>
          <a:xfrm>
            <a:off x="1043608" y="2924944"/>
            <a:ext cx="3272396" cy="3561197"/>
            <a:chOff x="3131840" y="4149080"/>
            <a:chExt cx="2048260" cy="2481077"/>
          </a:xfrm>
        </p:grpSpPr>
        <p:pic>
          <p:nvPicPr>
            <p:cNvPr id="48" name="Picture 47" descr="bunny 2.png"/>
            <p:cNvPicPr>
              <a:picLocks noChangeAspect="1"/>
            </p:cNvPicPr>
            <p:nvPr/>
          </p:nvPicPr>
          <p:blipFill>
            <a:blip r:embed="rId4" cstate="print"/>
            <a:stretch>
              <a:fillRect/>
            </a:stretch>
          </p:blipFill>
          <p:spPr>
            <a:xfrm>
              <a:off x="3131840" y="4149080"/>
              <a:ext cx="2048260" cy="2481077"/>
            </a:xfrm>
            <a:prstGeom prst="rect">
              <a:avLst/>
            </a:prstGeom>
          </p:spPr>
        </p:pic>
        <p:sp>
          <p:nvSpPr>
            <p:cNvPr id="49" name="TextBox 48"/>
            <p:cNvSpPr txBox="1"/>
            <p:nvPr/>
          </p:nvSpPr>
          <p:spPr>
            <a:xfrm rot="21206125">
              <a:off x="3535689" y="5415624"/>
              <a:ext cx="1359182" cy="64328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5400" dirty="0" smtClean="0">
                  <a:solidFill>
                    <a:srgbClr val="002060"/>
                  </a:solidFill>
                  <a:latin typeface="Comic Sans MS" pitchFamily="66" charset="0"/>
                </a:rPr>
                <a:t>asked</a:t>
              </a:r>
              <a:endParaRPr lang="en-GB" dirty="0">
                <a:solidFill>
                  <a:srgbClr val="002060"/>
                </a:solidFill>
                <a:latin typeface="Comic Sans MS" pitchFamily="66" charset="0"/>
              </a:endParaRPr>
            </a:p>
          </p:txBody>
        </p:sp>
        <p:sp>
          <p:nvSpPr>
            <p:cNvPr id="50" name="Oval 49"/>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4716016"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2" name="Group 51"/>
          <p:cNvGrpSpPr/>
          <p:nvPr/>
        </p:nvGrpSpPr>
        <p:grpSpPr>
          <a:xfrm>
            <a:off x="1043608" y="2924944"/>
            <a:ext cx="3272396" cy="3561197"/>
            <a:chOff x="3131840" y="4120384"/>
            <a:chExt cx="2048260" cy="2481077"/>
          </a:xfrm>
        </p:grpSpPr>
        <p:pic>
          <p:nvPicPr>
            <p:cNvPr id="53" name="Picture 52" descr="bunny 2.png"/>
            <p:cNvPicPr>
              <a:picLocks noChangeAspect="1"/>
            </p:cNvPicPr>
            <p:nvPr/>
          </p:nvPicPr>
          <p:blipFill>
            <a:blip r:embed="rId4" cstate="print"/>
            <a:stretch>
              <a:fillRect/>
            </a:stretch>
          </p:blipFill>
          <p:spPr>
            <a:xfrm>
              <a:off x="3131840" y="4120384"/>
              <a:ext cx="2048260" cy="2481077"/>
            </a:xfrm>
            <a:prstGeom prst="rect">
              <a:avLst/>
            </a:prstGeom>
          </p:spPr>
        </p:pic>
        <p:sp>
          <p:nvSpPr>
            <p:cNvPr id="54" name="TextBox 53"/>
            <p:cNvSpPr txBox="1"/>
            <p:nvPr/>
          </p:nvSpPr>
          <p:spPr>
            <a:xfrm rot="21206125">
              <a:off x="3535689" y="5383460"/>
              <a:ext cx="1359182" cy="70761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6000" dirty="0" smtClean="0">
                  <a:solidFill>
                    <a:srgbClr val="002060"/>
                  </a:solidFill>
                  <a:latin typeface="Comic Sans MS" pitchFamily="66" charset="0"/>
                </a:rPr>
                <a:t>could</a:t>
              </a:r>
              <a:endParaRPr lang="en-GB" sz="2000" dirty="0">
                <a:solidFill>
                  <a:srgbClr val="002060"/>
                </a:solidFill>
                <a:latin typeface="Comic Sans MS" pitchFamily="66" charset="0"/>
              </a:endParaRPr>
            </a:p>
          </p:txBody>
        </p:sp>
        <p:sp>
          <p:nvSpPr>
            <p:cNvPr id="55" name="Oval 54"/>
            <p:cNvSpPr/>
            <p:nvPr/>
          </p:nvSpPr>
          <p:spPr>
            <a:xfrm>
              <a:off x="3419872" y="5517232"/>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4758491" y="5301208"/>
              <a:ext cx="216024" cy="360040"/>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 name="Picture 3" descr="black.png"/>
          <p:cNvPicPr>
            <a:picLocks noChangeAspect="1"/>
          </p:cNvPicPr>
          <p:nvPr/>
        </p:nvPicPr>
        <p:blipFill>
          <a:blip r:embed="rId6" cstate="print"/>
          <a:stretch>
            <a:fillRect/>
          </a:stretch>
        </p:blipFill>
        <p:spPr>
          <a:xfrm flipV="1">
            <a:off x="251520" y="2780928"/>
            <a:ext cx="4774566" cy="3706223"/>
          </a:xfrm>
          <a:prstGeom prst="rect">
            <a:avLst/>
          </a:prstGeom>
        </p:spPr>
      </p:pic>
    </p:spTree>
  </p:cSld>
  <p:clrMapOvr>
    <a:masterClrMapping/>
  </p:clrMapOvr>
  <p:transition spd="med" advClick="0">
    <p:wedg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6" dur="2000" fill="hold"/>
                                        <p:tgtEl>
                                          <p:spTgt spid="6"/>
                                        </p:tgtEl>
                                        <p:attrNameLst>
                                          <p:attrName>ppt_x</p:attrName>
                                          <p:attrName>ppt_y</p:attrName>
                                        </p:attrNameLst>
                                      </p:cBhvr>
                                      <p:rCtr x="20800" y="-108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0" dur="2000" fill="hold"/>
                                        <p:tgtEl>
                                          <p:spTgt spid="11"/>
                                        </p:tgtEl>
                                        <p:attrNameLst>
                                          <p:attrName>ppt_x</p:attrName>
                                          <p:attrName>ppt_y</p:attrName>
                                        </p:attrNameLst>
                                      </p:cBhvr>
                                      <p:rCtr x="20800" y="-108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4" dur="2000" fill="hold"/>
                                        <p:tgtEl>
                                          <p:spTgt spid="16"/>
                                        </p:tgtEl>
                                        <p:attrNameLst>
                                          <p:attrName>ppt_x</p:attrName>
                                          <p:attrName>ppt_y</p:attrName>
                                        </p:attrNameLst>
                                      </p:cBhvr>
                                      <p:rCtr x="20800" y="-108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18" dur="2000" fill="hold"/>
                                        <p:tgtEl>
                                          <p:spTgt spid="21"/>
                                        </p:tgtEl>
                                        <p:attrNameLst>
                                          <p:attrName>ppt_x</p:attrName>
                                          <p:attrName>ppt_y</p:attrName>
                                        </p:attrNameLst>
                                      </p:cBhvr>
                                      <p:rCtr x="20800" y="-10800"/>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22" dur="2000" fill="hold"/>
                                        <p:tgtEl>
                                          <p:spTgt spid="26"/>
                                        </p:tgtEl>
                                        <p:attrNameLst>
                                          <p:attrName>ppt_x</p:attrName>
                                          <p:attrName>ppt_y</p:attrName>
                                        </p:attrNameLst>
                                      </p:cBhvr>
                                      <p:rCtr x="20800" y="-108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26" dur="2000" fill="hold"/>
                                        <p:tgtEl>
                                          <p:spTgt spid="31"/>
                                        </p:tgtEl>
                                        <p:attrNameLst>
                                          <p:attrName>ppt_x</p:attrName>
                                          <p:attrName>ppt_y</p:attrName>
                                        </p:attrNameLst>
                                      </p:cBhvr>
                                      <p:rCtr x="20800" y="-10800"/>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0" dur="2000" fill="hold"/>
                                        <p:tgtEl>
                                          <p:spTgt spid="42"/>
                                        </p:tgtEl>
                                        <p:attrNameLst>
                                          <p:attrName>ppt_x</p:attrName>
                                          <p:attrName>ppt_y</p:attrName>
                                        </p:attrNameLst>
                                      </p:cBhvr>
                                      <p:rCtr x="20800" y="-10800"/>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4" dur="2000" fill="hold"/>
                                        <p:tgtEl>
                                          <p:spTgt spid="47"/>
                                        </p:tgtEl>
                                        <p:attrNameLst>
                                          <p:attrName>ppt_x</p:attrName>
                                          <p:attrName>ppt_y</p:attrName>
                                        </p:attrNameLst>
                                      </p:cBhvr>
                                      <p:rCtr x="20800" y="-10800"/>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0.00451 -0.08118 C -0.00348 -0.17184 -0.01094 -0.26203 0.00451 -0.31337 C 0.01996 -0.36448 0.06423 -0.37419 0.09843 -0.38923 C 0.13246 -0.40449 0.16788 -0.40634 0.2092 -0.40426 C 0.25017 -0.40171 0.31319 -0.39593 0.34548 -0.37443 C 0.3776 -0.35338 0.38888 -0.32933 0.40277 -0.27752 C 0.41701 -0.22549 0.42656 -0.11332 0.4309 -0.06245 C 0.43524 -0.01087 0.42882 0.01364 0.42864 0.02914 " pathEditMode="relative" rAng="0" ptsTypes="aaaaaaaA">
                                      <p:cBhvr>
                                        <p:cTn id="38" dur="2000" fill="hold"/>
                                        <p:tgtEl>
                                          <p:spTgt spid="52"/>
                                        </p:tgtEl>
                                        <p:attrNameLst>
                                          <p:attrName>ppt_x</p:attrName>
                                          <p:attrName>ppt_y</p:attrName>
                                        </p:attrNameLst>
                                      </p:cBhvr>
                                      <p:rCtr x="20800" y="-10800"/>
                                    </p:animMotion>
                                  </p:childTnLst>
                                </p:cTn>
                              </p:par>
                            </p:childTnLst>
                          </p:cTn>
                        </p:par>
                      </p:childTnLst>
                    </p:cTn>
                  </p:par>
                </p:childTnLst>
              </p:cTn>
              <p:nextCondLst>
                <p:cond evt="onClick" delay="0">
                  <p:tgtEl>
                    <p:spTgt spid="4"/>
                  </p:tgtEl>
                </p:cond>
              </p:nextCondLst>
            </p:seq>
            <p:seq concurrent="1" nextAc="seek">
              <p:cTn id="39" restart="whenNotActive" fill="hold" evtFilter="cancelBubble" nodeType="interactiveSeq">
                <p:stCondLst>
                  <p:cond evt="onClick" delay="0">
                    <p:tgtEl>
                      <p:spTgt spid="38"/>
                    </p:tgtEl>
                  </p:cond>
                </p:stCondLst>
                <p:endSync evt="end" delay="0">
                  <p:rtn val="all"/>
                </p:endSync>
                <p:childTnLst>
                  <p:par>
                    <p:cTn id="40" fill="hold">
                      <p:stCondLst>
                        <p:cond delay="0"/>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2000"/>
                                        <p:tgtEl>
                                          <p:spTgt spid="6"/>
                                        </p:tgtEl>
                                      </p:cBhvr>
                                    </p:animEffect>
                                    <p:set>
                                      <p:cBhvr>
                                        <p:cTn id="44" dur="1" fill="hold">
                                          <p:stCondLst>
                                            <p:cond delay="1999"/>
                                          </p:stCondLst>
                                        </p:cTn>
                                        <p:tgtEl>
                                          <p:spTgt spid="6"/>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2000"/>
                                        <p:tgtEl>
                                          <p:spTgt spid="11"/>
                                        </p:tgtEl>
                                      </p:cBhvr>
                                    </p:animEffect>
                                    <p:set>
                                      <p:cBhvr>
                                        <p:cTn id="49" dur="1" fill="hold">
                                          <p:stCondLst>
                                            <p:cond delay="1999"/>
                                          </p:stCondLst>
                                        </p:cTn>
                                        <p:tgtEl>
                                          <p:spTgt spid="11"/>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2000"/>
                                        <p:tgtEl>
                                          <p:spTgt spid="16"/>
                                        </p:tgtEl>
                                      </p:cBhvr>
                                    </p:animEffect>
                                    <p:set>
                                      <p:cBhvr>
                                        <p:cTn id="54" dur="1" fill="hold">
                                          <p:stCondLst>
                                            <p:cond delay="1999"/>
                                          </p:stCondLst>
                                        </p:cTn>
                                        <p:tgtEl>
                                          <p:spTgt spid="16"/>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nodeType="clickEffect">
                                  <p:stCondLst>
                                    <p:cond delay="0"/>
                                  </p:stCondLst>
                                  <p:childTnLst>
                                    <p:animEffect transition="out" filter="fade">
                                      <p:cBhvr>
                                        <p:cTn id="58" dur="2000"/>
                                        <p:tgtEl>
                                          <p:spTgt spid="21"/>
                                        </p:tgtEl>
                                      </p:cBhvr>
                                    </p:animEffect>
                                    <p:set>
                                      <p:cBhvr>
                                        <p:cTn id="59" dur="1" fill="hold">
                                          <p:stCondLst>
                                            <p:cond delay="1999"/>
                                          </p:stCondLst>
                                        </p:cTn>
                                        <p:tgtEl>
                                          <p:spTgt spid="21"/>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nodeType="clickEffect">
                                  <p:stCondLst>
                                    <p:cond delay="0"/>
                                  </p:stCondLst>
                                  <p:childTnLst>
                                    <p:animEffect transition="out" filter="fade">
                                      <p:cBhvr>
                                        <p:cTn id="63" dur="2000"/>
                                        <p:tgtEl>
                                          <p:spTgt spid="26"/>
                                        </p:tgtEl>
                                      </p:cBhvr>
                                    </p:animEffect>
                                    <p:set>
                                      <p:cBhvr>
                                        <p:cTn id="64" dur="1" fill="hold">
                                          <p:stCondLst>
                                            <p:cond delay="1999"/>
                                          </p:stCondLst>
                                        </p:cTn>
                                        <p:tgtEl>
                                          <p:spTgt spid="26"/>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nodeType="clickEffect">
                                  <p:stCondLst>
                                    <p:cond delay="0"/>
                                  </p:stCondLst>
                                  <p:childTnLst>
                                    <p:animEffect transition="out" filter="fade">
                                      <p:cBhvr>
                                        <p:cTn id="68" dur="2000"/>
                                        <p:tgtEl>
                                          <p:spTgt spid="31"/>
                                        </p:tgtEl>
                                      </p:cBhvr>
                                    </p:animEffect>
                                    <p:set>
                                      <p:cBhvr>
                                        <p:cTn id="69" dur="1" fill="hold">
                                          <p:stCondLst>
                                            <p:cond delay="1999"/>
                                          </p:stCondLst>
                                        </p:cTn>
                                        <p:tgtEl>
                                          <p:spTgt spid="31"/>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2000"/>
                                        <p:tgtEl>
                                          <p:spTgt spid="42"/>
                                        </p:tgtEl>
                                      </p:cBhvr>
                                    </p:animEffect>
                                    <p:set>
                                      <p:cBhvr>
                                        <p:cTn id="74" dur="1" fill="hold">
                                          <p:stCondLst>
                                            <p:cond delay="1999"/>
                                          </p:stCondLst>
                                        </p:cTn>
                                        <p:tgtEl>
                                          <p:spTgt spid="4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xit" presetSubtype="0" fill="hold" nodeType="clickEffect">
                                  <p:stCondLst>
                                    <p:cond delay="0"/>
                                  </p:stCondLst>
                                  <p:childTnLst>
                                    <p:animEffect transition="out" filter="fade">
                                      <p:cBhvr>
                                        <p:cTn id="78" dur="2000"/>
                                        <p:tgtEl>
                                          <p:spTgt spid="47"/>
                                        </p:tgtEl>
                                      </p:cBhvr>
                                    </p:animEffect>
                                    <p:set>
                                      <p:cBhvr>
                                        <p:cTn id="79" dur="1" fill="hold">
                                          <p:stCondLst>
                                            <p:cond delay="1999"/>
                                          </p:stCondLst>
                                        </p:cTn>
                                        <p:tgtEl>
                                          <p:spTgt spid="47"/>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nodeType="clickEffect">
                                  <p:stCondLst>
                                    <p:cond delay="0"/>
                                  </p:stCondLst>
                                  <p:childTnLst>
                                    <p:animEffect transition="out" filter="fade">
                                      <p:cBhvr>
                                        <p:cTn id="83" dur="2000"/>
                                        <p:tgtEl>
                                          <p:spTgt spid="52"/>
                                        </p:tgtEl>
                                      </p:cBhvr>
                                    </p:animEffect>
                                    <p:set>
                                      <p:cBhvr>
                                        <p:cTn id="84" dur="1" fill="hold">
                                          <p:stCondLst>
                                            <p:cond delay="1999"/>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38"/>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187</Words>
  <Application>Microsoft Office PowerPoint</Application>
  <PresentationFormat>On-screen Show (4:3)</PresentationFormat>
  <Paragraphs>69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 Evans</dc:creator>
  <cp:lastModifiedBy>Jo</cp:lastModifiedBy>
  <cp:revision>66</cp:revision>
  <dcterms:created xsi:type="dcterms:W3CDTF">2012-09-11T15:13:11Z</dcterms:created>
  <dcterms:modified xsi:type="dcterms:W3CDTF">2015-10-04T20:25:03Z</dcterms:modified>
</cp:coreProperties>
</file>